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0"/>
  </p:notesMasterIdLst>
  <p:sldIdLst>
    <p:sldId id="263" r:id="rId2"/>
    <p:sldId id="258" r:id="rId3"/>
    <p:sldId id="273" r:id="rId4"/>
    <p:sldId id="274" r:id="rId5"/>
    <p:sldId id="261" r:id="rId6"/>
    <p:sldId id="275" r:id="rId7"/>
    <p:sldId id="276" r:id="rId8"/>
    <p:sldId id="262" r:id="rId9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434073-B7B9-4040-BD0A-B82160CA59D9}" v="170" dt="2023-04-11T20:13:20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18" autoAdjust="0"/>
  </p:normalViewPr>
  <p:slideViewPr>
    <p:cSldViewPr snapToGrid="0" snapToObjects="1">
      <p:cViewPr varScale="1">
        <p:scale>
          <a:sx n="122" d="100"/>
          <a:sy n="122" d="100"/>
        </p:scale>
        <p:origin x="12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31" d="100"/>
          <a:sy n="131" d="100"/>
        </p:scale>
        <p:origin x="1962" y="-4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McConville" userId="d74c1e05-adb3-4ee1-8996-f43ddef8a4fa" providerId="ADAL" clId="{A8434073-B7B9-4040-BD0A-B82160CA59D9}"/>
    <pc:docChg chg="undo custSel addSld delSld modSld">
      <pc:chgData name="Jennifer McConville" userId="d74c1e05-adb3-4ee1-8996-f43ddef8a4fa" providerId="ADAL" clId="{A8434073-B7B9-4040-BD0A-B82160CA59D9}" dt="2023-04-11T20:13:20.488" v="732" actId="12269"/>
      <pc:docMkLst>
        <pc:docMk/>
      </pc:docMkLst>
      <pc:sldChg chg="addSp delSp modSp mod">
        <pc:chgData name="Jennifer McConville" userId="d74c1e05-adb3-4ee1-8996-f43ddef8a4fa" providerId="ADAL" clId="{A8434073-B7B9-4040-BD0A-B82160CA59D9}" dt="2023-04-11T20:02:34.579" v="649" actId="688"/>
        <pc:sldMkLst>
          <pc:docMk/>
          <pc:sldMk cId="3760825494" sldId="258"/>
        </pc:sldMkLst>
        <pc:spChg chg="mod">
          <ac:chgData name="Jennifer McConville" userId="d74c1e05-adb3-4ee1-8996-f43ddef8a4fa" providerId="ADAL" clId="{A8434073-B7B9-4040-BD0A-B82160CA59D9}" dt="2023-04-11T19:45:08.488" v="514" actId="14100"/>
          <ac:spMkLst>
            <pc:docMk/>
            <pc:sldMk cId="3760825494" sldId="258"/>
            <ac:spMk id="2" creationId="{00000000-0000-0000-0000-000000000000}"/>
          </ac:spMkLst>
        </pc:spChg>
        <pc:spChg chg="del mod">
          <ac:chgData name="Jennifer McConville" userId="d74c1e05-adb3-4ee1-8996-f43ddef8a4fa" providerId="ADAL" clId="{A8434073-B7B9-4040-BD0A-B82160CA59D9}" dt="2023-04-11T19:25:47.777" v="509" actId="478"/>
          <ac:spMkLst>
            <pc:docMk/>
            <pc:sldMk cId="3760825494" sldId="258"/>
            <ac:spMk id="3" creationId="{00000000-0000-0000-0000-000000000000}"/>
          </ac:spMkLst>
        </pc:spChg>
        <pc:spChg chg="add mod">
          <ac:chgData name="Jennifer McConville" userId="d74c1e05-adb3-4ee1-8996-f43ddef8a4fa" providerId="ADAL" clId="{A8434073-B7B9-4040-BD0A-B82160CA59D9}" dt="2023-04-11T19:45:10.773" v="515" actId="1076"/>
          <ac:spMkLst>
            <pc:docMk/>
            <pc:sldMk cId="3760825494" sldId="258"/>
            <ac:spMk id="4" creationId="{6AF97DBC-A4E5-8E09-94C6-371737A113CA}"/>
          </ac:spMkLst>
        </pc:spChg>
        <pc:spChg chg="add del mod">
          <ac:chgData name="Jennifer McConville" userId="d74c1e05-adb3-4ee1-8996-f43ddef8a4fa" providerId="ADAL" clId="{A8434073-B7B9-4040-BD0A-B82160CA59D9}" dt="2023-04-11T19:45:16.821" v="516" actId="478"/>
          <ac:spMkLst>
            <pc:docMk/>
            <pc:sldMk cId="3760825494" sldId="258"/>
            <ac:spMk id="6" creationId="{6E91F987-5875-81A1-1C26-09D5E2B46059}"/>
          </ac:spMkLst>
        </pc:spChg>
        <pc:spChg chg="add mod">
          <ac:chgData name="Jennifer McConville" userId="d74c1e05-adb3-4ee1-8996-f43ddef8a4fa" providerId="ADAL" clId="{A8434073-B7B9-4040-BD0A-B82160CA59D9}" dt="2023-04-11T20:00:52.408" v="642" actId="1036"/>
          <ac:spMkLst>
            <pc:docMk/>
            <pc:sldMk cId="3760825494" sldId="258"/>
            <ac:spMk id="9" creationId="{A56A5968-5062-F979-3EEE-D9484C24C4F6}"/>
          </ac:spMkLst>
        </pc:spChg>
        <pc:spChg chg="add mod">
          <ac:chgData name="Jennifer McConville" userId="d74c1e05-adb3-4ee1-8996-f43ddef8a4fa" providerId="ADAL" clId="{A8434073-B7B9-4040-BD0A-B82160CA59D9}" dt="2023-04-11T20:00:52.408" v="642" actId="1036"/>
          <ac:spMkLst>
            <pc:docMk/>
            <pc:sldMk cId="3760825494" sldId="258"/>
            <ac:spMk id="10" creationId="{E4125519-5864-4EDB-7A22-6D9202CC6760}"/>
          </ac:spMkLst>
        </pc:spChg>
        <pc:spChg chg="add del mod">
          <ac:chgData name="Jennifer McConville" userId="d74c1e05-adb3-4ee1-8996-f43ddef8a4fa" providerId="ADAL" clId="{A8434073-B7B9-4040-BD0A-B82160CA59D9}" dt="2023-04-11T19:55:52.353" v="553" actId="478"/>
          <ac:spMkLst>
            <pc:docMk/>
            <pc:sldMk cId="3760825494" sldId="258"/>
            <ac:spMk id="11" creationId="{4F620597-9D83-F99C-613A-FCC3966FF0B6}"/>
          </ac:spMkLst>
        </pc:spChg>
        <pc:spChg chg="add mod">
          <ac:chgData name="Jennifer McConville" userId="d74c1e05-adb3-4ee1-8996-f43ddef8a4fa" providerId="ADAL" clId="{A8434073-B7B9-4040-BD0A-B82160CA59D9}" dt="2023-04-11T20:00:52.408" v="642" actId="1036"/>
          <ac:spMkLst>
            <pc:docMk/>
            <pc:sldMk cId="3760825494" sldId="258"/>
            <ac:spMk id="12" creationId="{82E203FC-2032-EE6B-1C18-B5FD463F6426}"/>
          </ac:spMkLst>
        </pc:spChg>
        <pc:spChg chg="add mod">
          <ac:chgData name="Jennifer McConville" userId="d74c1e05-adb3-4ee1-8996-f43ddef8a4fa" providerId="ADAL" clId="{A8434073-B7B9-4040-BD0A-B82160CA59D9}" dt="2023-04-11T20:00:52.408" v="642" actId="1036"/>
          <ac:spMkLst>
            <pc:docMk/>
            <pc:sldMk cId="3760825494" sldId="258"/>
            <ac:spMk id="14" creationId="{A682ABED-E4DF-7A9E-1D1D-B37363E6ACDD}"/>
          </ac:spMkLst>
        </pc:spChg>
        <pc:spChg chg="add mod">
          <ac:chgData name="Jennifer McConville" userId="d74c1e05-adb3-4ee1-8996-f43ddef8a4fa" providerId="ADAL" clId="{A8434073-B7B9-4040-BD0A-B82160CA59D9}" dt="2023-04-11T20:01:01.525" v="643" actId="1076"/>
          <ac:spMkLst>
            <pc:docMk/>
            <pc:sldMk cId="3760825494" sldId="258"/>
            <ac:spMk id="15" creationId="{B329EBE8-3760-E084-5B5F-8C236E572DEC}"/>
          </ac:spMkLst>
        </pc:spChg>
        <pc:spChg chg="add mod">
          <ac:chgData name="Jennifer McConville" userId="d74c1e05-adb3-4ee1-8996-f43ddef8a4fa" providerId="ADAL" clId="{A8434073-B7B9-4040-BD0A-B82160CA59D9}" dt="2023-04-11T20:02:02.442" v="646" actId="1076"/>
          <ac:spMkLst>
            <pc:docMk/>
            <pc:sldMk cId="3760825494" sldId="258"/>
            <ac:spMk id="16" creationId="{EB95A4BC-8336-23A5-4576-45B68288D9DE}"/>
          </ac:spMkLst>
        </pc:spChg>
        <pc:spChg chg="add mod">
          <ac:chgData name="Jennifer McConville" userId="d74c1e05-adb3-4ee1-8996-f43ddef8a4fa" providerId="ADAL" clId="{A8434073-B7B9-4040-BD0A-B82160CA59D9}" dt="2023-04-11T20:02:29.981" v="647" actId="688"/>
          <ac:spMkLst>
            <pc:docMk/>
            <pc:sldMk cId="3760825494" sldId="258"/>
            <ac:spMk id="17" creationId="{A06FE9DF-F099-CE39-374C-F93D58DCF757}"/>
          </ac:spMkLst>
        </pc:spChg>
        <pc:spChg chg="add mod">
          <ac:chgData name="Jennifer McConville" userId="d74c1e05-adb3-4ee1-8996-f43ddef8a4fa" providerId="ADAL" clId="{A8434073-B7B9-4040-BD0A-B82160CA59D9}" dt="2023-04-11T20:02:34.579" v="649" actId="688"/>
          <ac:spMkLst>
            <pc:docMk/>
            <pc:sldMk cId="3760825494" sldId="258"/>
            <ac:spMk id="18" creationId="{FF85407D-0299-0381-5667-04D94A671A0E}"/>
          </ac:spMkLst>
        </pc:spChg>
        <pc:picChg chg="add mod">
          <ac:chgData name="Jennifer McConville" userId="d74c1e05-adb3-4ee1-8996-f43ddef8a4fa" providerId="ADAL" clId="{A8434073-B7B9-4040-BD0A-B82160CA59D9}" dt="2023-04-11T20:00:52.408" v="642" actId="1036"/>
          <ac:picMkLst>
            <pc:docMk/>
            <pc:sldMk cId="3760825494" sldId="258"/>
            <ac:picMk id="8" creationId="{C77EFB20-EB9E-9450-40E9-95782F831DAF}"/>
          </ac:picMkLst>
        </pc:picChg>
        <pc:picChg chg="add del mod">
          <ac:chgData name="Jennifer McConville" userId="d74c1e05-adb3-4ee1-8996-f43ddef8a4fa" providerId="ADAL" clId="{A8434073-B7B9-4040-BD0A-B82160CA59D9}" dt="2023-04-11T19:56:47.932" v="561" actId="478"/>
          <ac:picMkLst>
            <pc:docMk/>
            <pc:sldMk cId="3760825494" sldId="258"/>
            <ac:picMk id="13" creationId="{33E91D0F-4DA0-8092-1709-FA1C78D76308}"/>
          </ac:picMkLst>
        </pc:picChg>
      </pc:sldChg>
      <pc:sldChg chg="addSp delSp modSp mod">
        <pc:chgData name="Jennifer McConville" userId="d74c1e05-adb3-4ee1-8996-f43ddef8a4fa" providerId="ADAL" clId="{A8434073-B7B9-4040-BD0A-B82160CA59D9}" dt="2023-04-10T16:49:16.771" v="7" actId="14100"/>
        <pc:sldMkLst>
          <pc:docMk/>
          <pc:sldMk cId="3639376057" sldId="261"/>
        </pc:sldMkLst>
        <pc:picChg chg="add del">
          <ac:chgData name="Jennifer McConville" userId="d74c1e05-adb3-4ee1-8996-f43ddef8a4fa" providerId="ADAL" clId="{A8434073-B7B9-4040-BD0A-B82160CA59D9}" dt="2023-04-10T16:48:26.186" v="1" actId="478"/>
          <ac:picMkLst>
            <pc:docMk/>
            <pc:sldMk cId="3639376057" sldId="261"/>
            <ac:picMk id="4" creationId="{35325FD3-8E9B-6492-8CAF-4A0DB61A0ADA}"/>
          </ac:picMkLst>
        </pc:picChg>
        <pc:picChg chg="add del">
          <ac:chgData name="Jennifer McConville" userId="d74c1e05-adb3-4ee1-8996-f43ddef8a4fa" providerId="ADAL" clId="{A8434073-B7B9-4040-BD0A-B82160CA59D9}" dt="2023-04-10T16:48:44.598" v="3" actId="478"/>
          <ac:picMkLst>
            <pc:docMk/>
            <pc:sldMk cId="3639376057" sldId="261"/>
            <ac:picMk id="5" creationId="{AEBD7FCD-CB64-DEBE-7E3F-690C10F09860}"/>
          </ac:picMkLst>
        </pc:picChg>
        <pc:picChg chg="add mod">
          <ac:chgData name="Jennifer McConville" userId="d74c1e05-adb3-4ee1-8996-f43ddef8a4fa" providerId="ADAL" clId="{A8434073-B7B9-4040-BD0A-B82160CA59D9}" dt="2023-04-10T16:49:16.771" v="7" actId="14100"/>
          <ac:picMkLst>
            <pc:docMk/>
            <pc:sldMk cId="3639376057" sldId="261"/>
            <ac:picMk id="6" creationId="{1CDB13D4-6E26-79DA-2F9E-65F1F6BB689B}"/>
          </ac:picMkLst>
        </pc:picChg>
      </pc:sldChg>
      <pc:sldChg chg="addSp modSp mod">
        <pc:chgData name="Jennifer McConville" userId="d74c1e05-adb3-4ee1-8996-f43ddef8a4fa" providerId="ADAL" clId="{A8434073-B7B9-4040-BD0A-B82160CA59D9}" dt="2023-04-11T20:12:00.237" v="729" actId="14100"/>
        <pc:sldMkLst>
          <pc:docMk/>
          <pc:sldMk cId="661759317" sldId="262"/>
        </pc:sldMkLst>
        <pc:spChg chg="mod">
          <ac:chgData name="Jennifer McConville" userId="d74c1e05-adb3-4ee1-8996-f43ddef8a4fa" providerId="ADAL" clId="{A8434073-B7B9-4040-BD0A-B82160CA59D9}" dt="2023-04-10T17:46:10.162" v="370" actId="20577"/>
          <ac:spMkLst>
            <pc:docMk/>
            <pc:sldMk cId="661759317" sldId="262"/>
            <ac:spMk id="2" creationId="{00000000-0000-0000-0000-000000000000}"/>
          </ac:spMkLst>
        </pc:spChg>
        <pc:spChg chg="mod">
          <ac:chgData name="Jennifer McConville" userId="d74c1e05-adb3-4ee1-8996-f43ddef8a4fa" providerId="ADAL" clId="{A8434073-B7B9-4040-BD0A-B82160CA59D9}" dt="2023-04-11T20:11:08.838" v="725" actId="27636"/>
          <ac:spMkLst>
            <pc:docMk/>
            <pc:sldMk cId="661759317" sldId="262"/>
            <ac:spMk id="3" creationId="{00000000-0000-0000-0000-000000000000}"/>
          </ac:spMkLst>
        </pc:spChg>
        <pc:spChg chg="add mod">
          <ac:chgData name="Jennifer McConville" userId="d74c1e05-adb3-4ee1-8996-f43ddef8a4fa" providerId="ADAL" clId="{A8434073-B7B9-4040-BD0A-B82160CA59D9}" dt="2023-04-11T16:45:47.925" v="428" actId="20577"/>
          <ac:spMkLst>
            <pc:docMk/>
            <pc:sldMk cId="661759317" sldId="262"/>
            <ac:spMk id="5" creationId="{6B04B89C-B102-36F2-B0D3-F991A6D6E8A3}"/>
          </ac:spMkLst>
        </pc:spChg>
        <pc:picChg chg="add mod">
          <ac:chgData name="Jennifer McConville" userId="d74c1e05-adb3-4ee1-8996-f43ddef8a4fa" providerId="ADAL" clId="{A8434073-B7B9-4040-BD0A-B82160CA59D9}" dt="2023-04-11T20:12:00.237" v="729" actId="14100"/>
          <ac:picMkLst>
            <pc:docMk/>
            <pc:sldMk cId="661759317" sldId="262"/>
            <ac:picMk id="4" creationId="{A07A0145-BCD3-19ED-6D93-4016BB805DC5}"/>
          </ac:picMkLst>
        </pc:picChg>
      </pc:sldChg>
      <pc:sldChg chg="modSp mod">
        <pc:chgData name="Jennifer McConville" userId="d74c1e05-adb3-4ee1-8996-f43ddef8a4fa" providerId="ADAL" clId="{A8434073-B7B9-4040-BD0A-B82160CA59D9}" dt="2023-04-10T22:39:39.934" v="423" actId="20577"/>
        <pc:sldMkLst>
          <pc:docMk/>
          <pc:sldMk cId="1489957896" sldId="263"/>
        </pc:sldMkLst>
        <pc:spChg chg="mod">
          <ac:chgData name="Jennifer McConville" userId="d74c1e05-adb3-4ee1-8996-f43ddef8a4fa" providerId="ADAL" clId="{A8434073-B7B9-4040-BD0A-B82160CA59D9}" dt="2023-04-10T22:39:39.934" v="423" actId="20577"/>
          <ac:spMkLst>
            <pc:docMk/>
            <pc:sldMk cId="1489957896" sldId="263"/>
            <ac:spMk id="3" creationId="{00000000-0000-0000-0000-000000000000}"/>
          </ac:spMkLst>
        </pc:spChg>
      </pc:sldChg>
      <pc:sldChg chg="del">
        <pc:chgData name="Jennifer McConville" userId="d74c1e05-adb3-4ee1-8996-f43ddef8a4fa" providerId="ADAL" clId="{A8434073-B7B9-4040-BD0A-B82160CA59D9}" dt="2023-04-10T17:45:49.214" v="354" actId="47"/>
        <pc:sldMkLst>
          <pc:docMk/>
          <pc:sldMk cId="3615464747" sldId="268"/>
        </pc:sldMkLst>
      </pc:sldChg>
      <pc:sldChg chg="delSp del mod">
        <pc:chgData name="Jennifer McConville" userId="d74c1e05-adb3-4ee1-8996-f43ddef8a4fa" providerId="ADAL" clId="{A8434073-B7B9-4040-BD0A-B82160CA59D9}" dt="2023-04-10T17:25:57.371" v="298" actId="47"/>
        <pc:sldMkLst>
          <pc:docMk/>
          <pc:sldMk cId="3293650487" sldId="269"/>
        </pc:sldMkLst>
        <pc:picChg chg="del">
          <ac:chgData name="Jennifer McConville" userId="d74c1e05-adb3-4ee1-8996-f43ddef8a4fa" providerId="ADAL" clId="{A8434073-B7B9-4040-BD0A-B82160CA59D9}" dt="2023-04-10T17:25:37.349" v="292" actId="21"/>
          <ac:picMkLst>
            <pc:docMk/>
            <pc:sldMk cId="3293650487" sldId="269"/>
            <ac:picMk id="4" creationId="{3C100900-9853-7514-9484-CE8740B09978}"/>
          </ac:picMkLst>
        </pc:picChg>
      </pc:sldChg>
      <pc:sldChg chg="del">
        <pc:chgData name="Jennifer McConville" userId="d74c1e05-adb3-4ee1-8996-f43ddef8a4fa" providerId="ADAL" clId="{A8434073-B7B9-4040-BD0A-B82160CA59D9}" dt="2023-04-10T23:02:40.110" v="424" actId="47"/>
        <pc:sldMkLst>
          <pc:docMk/>
          <pc:sldMk cId="2549794384" sldId="270"/>
        </pc:sldMkLst>
      </pc:sldChg>
      <pc:sldChg chg="addSp delSp modSp del mod">
        <pc:chgData name="Jennifer McConville" userId="d74c1e05-adb3-4ee1-8996-f43ddef8a4fa" providerId="ADAL" clId="{A8434073-B7B9-4040-BD0A-B82160CA59D9}" dt="2023-04-10T17:24:34.665" v="280" actId="47"/>
        <pc:sldMkLst>
          <pc:docMk/>
          <pc:sldMk cId="329400064" sldId="271"/>
        </pc:sldMkLst>
        <pc:spChg chg="del mod">
          <ac:chgData name="Jennifer McConville" userId="d74c1e05-adb3-4ee1-8996-f43ddef8a4fa" providerId="ADAL" clId="{A8434073-B7B9-4040-BD0A-B82160CA59D9}" dt="2023-04-10T17:24:05.730" v="270" actId="21"/>
          <ac:spMkLst>
            <pc:docMk/>
            <pc:sldMk cId="329400064" sldId="271"/>
            <ac:spMk id="2" creationId="{B775DEFA-D80D-F50D-9BD9-A3B6C8299940}"/>
          </ac:spMkLst>
        </pc:spChg>
        <pc:spChg chg="add del mod">
          <ac:chgData name="Jennifer McConville" userId="d74c1e05-adb3-4ee1-8996-f43ddef8a4fa" providerId="ADAL" clId="{A8434073-B7B9-4040-BD0A-B82160CA59D9}" dt="2023-04-10T16:59:40.563" v="11" actId="478"/>
          <ac:spMkLst>
            <pc:docMk/>
            <pc:sldMk cId="329400064" sldId="271"/>
            <ac:spMk id="5" creationId="{96FD682D-C668-E209-AE4F-D1262713128C}"/>
          </ac:spMkLst>
        </pc:spChg>
        <pc:spChg chg="add del mod">
          <ac:chgData name="Jennifer McConville" userId="d74c1e05-adb3-4ee1-8996-f43ddef8a4fa" providerId="ADAL" clId="{A8434073-B7B9-4040-BD0A-B82160CA59D9}" dt="2023-04-10T17:20:56.998" v="264" actId="478"/>
          <ac:spMkLst>
            <pc:docMk/>
            <pc:sldMk cId="329400064" sldId="271"/>
            <ac:spMk id="6" creationId="{887A3A7D-00B3-7303-487B-1787C27DE554}"/>
          </ac:spMkLst>
        </pc:spChg>
        <pc:spChg chg="add del mod">
          <ac:chgData name="Jennifer McConville" userId="d74c1e05-adb3-4ee1-8996-f43ddef8a4fa" providerId="ADAL" clId="{A8434073-B7B9-4040-BD0A-B82160CA59D9}" dt="2023-04-10T17:20:53.322" v="262" actId="478"/>
          <ac:spMkLst>
            <pc:docMk/>
            <pc:sldMk cId="329400064" sldId="271"/>
            <ac:spMk id="9" creationId="{F11A917E-748E-DE73-F7F9-F1B85FF1EFD0}"/>
          </ac:spMkLst>
        </pc:spChg>
        <pc:spChg chg="add mod">
          <ac:chgData name="Jennifer McConville" userId="d74c1e05-adb3-4ee1-8996-f43ddef8a4fa" providerId="ADAL" clId="{A8434073-B7B9-4040-BD0A-B82160CA59D9}" dt="2023-04-10T17:24:05.730" v="270" actId="21"/>
          <ac:spMkLst>
            <pc:docMk/>
            <pc:sldMk cId="329400064" sldId="271"/>
            <ac:spMk id="11" creationId="{EDB55BD0-8844-9C4D-630D-3EDD8EE894F7}"/>
          </ac:spMkLst>
        </pc:spChg>
        <pc:graphicFrameChg chg="add del mod">
          <ac:chgData name="Jennifer McConville" userId="d74c1e05-adb3-4ee1-8996-f43ddef8a4fa" providerId="ADAL" clId="{A8434073-B7B9-4040-BD0A-B82160CA59D9}" dt="2023-04-10T17:20:51.134" v="261" actId="478"/>
          <ac:graphicFrameMkLst>
            <pc:docMk/>
            <pc:sldMk cId="329400064" sldId="271"/>
            <ac:graphicFrameMk id="4" creationId="{01029CD6-70CF-5E7B-EE7A-5111924A2CB9}"/>
          </ac:graphicFrameMkLst>
        </pc:graphicFrameChg>
        <pc:graphicFrameChg chg="add del mod modGraphic">
          <ac:chgData name="Jennifer McConville" userId="d74c1e05-adb3-4ee1-8996-f43ddef8a4fa" providerId="ADAL" clId="{A8434073-B7B9-4040-BD0A-B82160CA59D9}" dt="2023-04-10T17:24:20.716" v="276" actId="21"/>
          <ac:graphicFrameMkLst>
            <pc:docMk/>
            <pc:sldMk cId="329400064" sldId="271"/>
            <ac:graphicFrameMk id="7" creationId="{8BBD6424-D648-9A01-2A9F-13F6DFD01EE9}"/>
          </ac:graphicFrameMkLst>
        </pc:graphicFrameChg>
      </pc:sldChg>
      <pc:sldChg chg="addSp delSp modSp del mod">
        <pc:chgData name="Jennifer McConville" userId="d74c1e05-adb3-4ee1-8996-f43ddef8a4fa" providerId="ADAL" clId="{A8434073-B7B9-4040-BD0A-B82160CA59D9}" dt="2023-04-10T17:25:30.257" v="291" actId="47"/>
        <pc:sldMkLst>
          <pc:docMk/>
          <pc:sldMk cId="3951561958" sldId="272"/>
        </pc:sldMkLst>
        <pc:spChg chg="mod">
          <ac:chgData name="Jennifer McConville" userId="d74c1e05-adb3-4ee1-8996-f43ddef8a4fa" providerId="ADAL" clId="{A8434073-B7B9-4040-BD0A-B82160CA59D9}" dt="2023-04-10T17:24:47.987" v="282" actId="21"/>
          <ac:spMkLst>
            <pc:docMk/>
            <pc:sldMk cId="3951561958" sldId="272"/>
            <ac:spMk id="2" creationId="{602D0413-FE8F-94BB-ADC6-CFC2FF4872E1}"/>
          </ac:spMkLst>
        </pc:spChg>
        <pc:spChg chg="mod">
          <ac:chgData name="Jennifer McConville" userId="d74c1e05-adb3-4ee1-8996-f43ddef8a4fa" providerId="ADAL" clId="{A8434073-B7B9-4040-BD0A-B82160CA59D9}" dt="2023-04-10T17:25:15.365" v="286" actId="164"/>
          <ac:spMkLst>
            <pc:docMk/>
            <pc:sldMk cId="3951561958" sldId="272"/>
            <ac:spMk id="6" creationId="{D9F4270D-5665-3ADA-A47A-B89EFC8DE342}"/>
          </ac:spMkLst>
        </pc:spChg>
        <pc:spChg chg="mod">
          <ac:chgData name="Jennifer McConville" userId="d74c1e05-adb3-4ee1-8996-f43ddef8a4fa" providerId="ADAL" clId="{A8434073-B7B9-4040-BD0A-B82160CA59D9}" dt="2023-04-10T17:25:15.365" v="286" actId="164"/>
          <ac:spMkLst>
            <pc:docMk/>
            <pc:sldMk cId="3951561958" sldId="272"/>
            <ac:spMk id="7" creationId="{B74CCD2B-BA6F-8ED9-A8C1-B113F01CF87C}"/>
          </ac:spMkLst>
        </pc:spChg>
        <pc:spChg chg="mod">
          <ac:chgData name="Jennifer McConville" userId="d74c1e05-adb3-4ee1-8996-f43ddef8a4fa" providerId="ADAL" clId="{A8434073-B7B9-4040-BD0A-B82160CA59D9}" dt="2023-04-10T17:25:15.365" v="286" actId="164"/>
          <ac:spMkLst>
            <pc:docMk/>
            <pc:sldMk cId="3951561958" sldId="272"/>
            <ac:spMk id="8" creationId="{B8243545-6D7B-B422-21D1-38E703F7283B}"/>
          </ac:spMkLst>
        </pc:spChg>
        <pc:grpChg chg="add del mod">
          <ac:chgData name="Jennifer McConville" userId="d74c1e05-adb3-4ee1-8996-f43ddef8a4fa" providerId="ADAL" clId="{A8434073-B7B9-4040-BD0A-B82160CA59D9}" dt="2023-04-10T17:25:17.335" v="287" actId="21"/>
          <ac:grpSpMkLst>
            <pc:docMk/>
            <pc:sldMk cId="3951561958" sldId="272"/>
            <ac:grpSpMk id="3" creationId="{2C4CCAEB-164E-FC1A-D1D4-55461BA34B4C}"/>
          </ac:grpSpMkLst>
        </pc:grpChg>
        <pc:picChg chg="add del mod">
          <ac:chgData name="Jennifer McConville" userId="d74c1e05-adb3-4ee1-8996-f43ddef8a4fa" providerId="ADAL" clId="{A8434073-B7B9-4040-BD0A-B82160CA59D9}" dt="2023-04-10T17:25:15.365" v="286" actId="164"/>
          <ac:picMkLst>
            <pc:docMk/>
            <pc:sldMk cId="3951561958" sldId="272"/>
            <ac:picMk id="5" creationId="{00B48DE9-5884-6177-072B-BBE92006439A}"/>
          </ac:picMkLst>
        </pc:picChg>
      </pc:sldChg>
      <pc:sldChg chg="addSp delSp modSp new mod">
        <pc:chgData name="Jennifer McConville" userId="d74c1e05-adb3-4ee1-8996-f43ddef8a4fa" providerId="ADAL" clId="{A8434073-B7B9-4040-BD0A-B82160CA59D9}" dt="2023-04-11T20:13:20.488" v="732" actId="12269"/>
        <pc:sldMkLst>
          <pc:docMk/>
          <pc:sldMk cId="2354322684" sldId="275"/>
        </pc:sldMkLst>
        <pc:spChg chg="del">
          <ac:chgData name="Jennifer McConville" userId="d74c1e05-adb3-4ee1-8996-f43ddef8a4fa" providerId="ADAL" clId="{A8434073-B7B9-4040-BD0A-B82160CA59D9}" dt="2023-04-10T17:24:08.942" v="271"/>
          <ac:spMkLst>
            <pc:docMk/>
            <pc:sldMk cId="2354322684" sldId="275"/>
            <ac:spMk id="2" creationId="{69040B41-D04B-85EE-F578-D99830C4A171}"/>
          </ac:spMkLst>
        </pc:spChg>
        <pc:spChg chg="del">
          <ac:chgData name="Jennifer McConville" userId="d74c1e05-adb3-4ee1-8996-f43ddef8a4fa" providerId="ADAL" clId="{A8434073-B7B9-4040-BD0A-B82160CA59D9}" dt="2023-04-10T17:24:25.396" v="277" actId="478"/>
          <ac:spMkLst>
            <pc:docMk/>
            <pc:sldMk cId="2354322684" sldId="275"/>
            <ac:spMk id="3" creationId="{D6A8282E-31BF-D4A9-7A77-0CC041F72A2F}"/>
          </ac:spMkLst>
        </pc:spChg>
        <pc:spChg chg="add mod">
          <ac:chgData name="Jennifer McConville" userId="d74c1e05-adb3-4ee1-8996-f43ddef8a4fa" providerId="ADAL" clId="{A8434073-B7B9-4040-BD0A-B82160CA59D9}" dt="2023-04-10T17:24:13.434" v="275" actId="27636"/>
          <ac:spMkLst>
            <pc:docMk/>
            <pc:sldMk cId="2354322684" sldId="275"/>
            <ac:spMk id="4" creationId="{8F533271-4CF4-6FA2-54A8-A6CDA05F5212}"/>
          </ac:spMkLst>
        </pc:spChg>
        <pc:graphicFrameChg chg="add mod">
          <ac:chgData name="Jennifer McConville" userId="d74c1e05-adb3-4ee1-8996-f43ddef8a4fa" providerId="ADAL" clId="{A8434073-B7B9-4040-BD0A-B82160CA59D9}" dt="2023-04-11T20:13:20.488" v="732" actId="12269"/>
          <ac:graphicFrameMkLst>
            <pc:docMk/>
            <pc:sldMk cId="2354322684" sldId="275"/>
            <ac:graphicFrameMk id="5" creationId="{84D25080-54D1-352A-19D9-D6D86589DF8D}"/>
          </ac:graphicFrameMkLst>
        </pc:graphicFrameChg>
        <pc:cxnChg chg="add mod">
          <ac:chgData name="Jennifer McConville" userId="d74c1e05-adb3-4ee1-8996-f43ddef8a4fa" providerId="ADAL" clId="{A8434073-B7B9-4040-BD0A-B82160CA59D9}" dt="2023-04-10T17:26:24.133" v="300" actId="14100"/>
          <ac:cxnSpMkLst>
            <pc:docMk/>
            <pc:sldMk cId="2354322684" sldId="275"/>
            <ac:cxnSpMk id="7" creationId="{B2886D16-8349-DE0D-C2B3-32B1F8A270CE}"/>
          </ac:cxnSpMkLst>
        </pc:cxnChg>
        <pc:cxnChg chg="add mod">
          <ac:chgData name="Jennifer McConville" userId="d74c1e05-adb3-4ee1-8996-f43ddef8a4fa" providerId="ADAL" clId="{A8434073-B7B9-4040-BD0A-B82160CA59D9}" dt="2023-04-10T17:26:37.311" v="302" actId="1076"/>
          <ac:cxnSpMkLst>
            <pc:docMk/>
            <pc:sldMk cId="2354322684" sldId="275"/>
            <ac:cxnSpMk id="9" creationId="{D05B791F-B1CA-589F-EC5E-920B35DD67C7}"/>
          </ac:cxnSpMkLst>
        </pc:cxnChg>
        <pc:cxnChg chg="add mod">
          <ac:chgData name="Jennifer McConville" userId="d74c1e05-adb3-4ee1-8996-f43ddef8a4fa" providerId="ADAL" clId="{A8434073-B7B9-4040-BD0A-B82160CA59D9}" dt="2023-04-10T17:26:54.080" v="304" actId="14100"/>
          <ac:cxnSpMkLst>
            <pc:docMk/>
            <pc:sldMk cId="2354322684" sldId="275"/>
            <ac:cxnSpMk id="11" creationId="{558E1CBF-E4EB-9459-FA1C-E8D2301044BF}"/>
          </ac:cxnSpMkLst>
        </pc:cxnChg>
        <pc:cxnChg chg="add mod">
          <ac:chgData name="Jennifer McConville" userId="d74c1e05-adb3-4ee1-8996-f43ddef8a4fa" providerId="ADAL" clId="{A8434073-B7B9-4040-BD0A-B82160CA59D9}" dt="2023-04-10T17:27:07.424" v="306" actId="1076"/>
          <ac:cxnSpMkLst>
            <pc:docMk/>
            <pc:sldMk cId="2354322684" sldId="275"/>
            <ac:cxnSpMk id="13" creationId="{DFA24B8D-89A9-B11E-7758-299CEF39D19E}"/>
          </ac:cxnSpMkLst>
        </pc:cxnChg>
      </pc:sldChg>
      <pc:sldChg chg="addSp delSp modSp new mod">
        <pc:chgData name="Jennifer McConville" userId="d74c1e05-adb3-4ee1-8996-f43ddef8a4fa" providerId="ADAL" clId="{A8434073-B7B9-4040-BD0A-B82160CA59D9}" dt="2023-04-11T20:04:57.417" v="650" actId="1076"/>
        <pc:sldMkLst>
          <pc:docMk/>
          <pc:sldMk cId="4019118725" sldId="276"/>
        </pc:sldMkLst>
        <pc:spChg chg="mod">
          <ac:chgData name="Jennifer McConville" userId="d74c1e05-adb3-4ee1-8996-f43ddef8a4fa" providerId="ADAL" clId="{A8434073-B7B9-4040-BD0A-B82160CA59D9}" dt="2023-04-10T17:24:51.403" v="283"/>
          <ac:spMkLst>
            <pc:docMk/>
            <pc:sldMk cId="4019118725" sldId="276"/>
            <ac:spMk id="2" creationId="{E301E935-764C-EDFA-1512-397CB0EFBDAD}"/>
          </ac:spMkLst>
        </pc:spChg>
        <pc:spChg chg="del">
          <ac:chgData name="Jennifer McConville" userId="d74c1e05-adb3-4ee1-8996-f43ddef8a4fa" providerId="ADAL" clId="{A8434073-B7B9-4040-BD0A-B82160CA59D9}" dt="2023-04-10T17:25:21.591" v="288" actId="478"/>
          <ac:spMkLst>
            <pc:docMk/>
            <pc:sldMk cId="4019118725" sldId="276"/>
            <ac:spMk id="3" creationId="{0666DC1A-F12C-5973-43E4-A0EABE3681AD}"/>
          </ac:spMkLst>
        </pc:spChg>
        <pc:picChg chg="add mod">
          <ac:chgData name="Jennifer McConville" userId="d74c1e05-adb3-4ee1-8996-f43ddef8a4fa" providerId="ADAL" clId="{A8434073-B7B9-4040-BD0A-B82160CA59D9}" dt="2023-04-10T17:25:26.814" v="290" actId="1076"/>
          <ac:picMkLst>
            <pc:docMk/>
            <pc:sldMk cId="4019118725" sldId="276"/>
            <ac:picMk id="4" creationId="{B0B8D057-69B6-AAC7-4F0B-38A2F77BBC98}"/>
          </ac:picMkLst>
        </pc:picChg>
        <pc:picChg chg="add mod">
          <ac:chgData name="Jennifer McConville" userId="d74c1e05-adb3-4ee1-8996-f43ddef8a4fa" providerId="ADAL" clId="{A8434073-B7B9-4040-BD0A-B82160CA59D9}" dt="2023-04-11T20:04:57.417" v="650" actId="1076"/>
          <ac:picMkLst>
            <pc:docMk/>
            <pc:sldMk cId="4019118725" sldId="276"/>
            <ac:picMk id="5" creationId="{28C237BC-D261-469E-9B14-CCC5D41508A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4A64A5-3118-4A4F-96DC-34337FD6538B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0C81D9-9B12-4D79-9CB9-31A5CB0B8BDC}">
      <dgm:prSet phldrT="[Text]"/>
      <dgm:spPr/>
      <dgm:t>
        <a:bodyPr/>
        <a:lstStyle/>
        <a:p>
          <a:r>
            <a:rPr lang="en-US" dirty="0"/>
            <a:t>Proactive Leadership</a:t>
          </a:r>
        </a:p>
      </dgm:t>
    </dgm:pt>
    <dgm:pt modelId="{8C043CBA-B429-4F87-B010-E626AD6BD94B}" type="parTrans" cxnId="{0ADB2090-41E9-4392-9267-9708709CF9C9}">
      <dgm:prSet/>
      <dgm:spPr/>
      <dgm:t>
        <a:bodyPr/>
        <a:lstStyle/>
        <a:p>
          <a:endParaRPr lang="en-US"/>
        </a:p>
      </dgm:t>
    </dgm:pt>
    <dgm:pt modelId="{54F07CA2-B8C6-4885-8C0B-A2967146FBF7}" type="sibTrans" cxnId="{0ADB2090-41E9-4392-9267-9708709CF9C9}">
      <dgm:prSet/>
      <dgm:spPr/>
      <dgm:t>
        <a:bodyPr/>
        <a:lstStyle/>
        <a:p>
          <a:endParaRPr lang="en-US"/>
        </a:p>
      </dgm:t>
    </dgm:pt>
    <dgm:pt modelId="{39B70BD4-EB86-4EFD-90CF-73C62DCB5056}">
      <dgm:prSet phldrT="[Text]"/>
      <dgm:spPr/>
      <dgm:t>
        <a:bodyPr/>
        <a:lstStyle/>
        <a:p>
          <a:r>
            <a:rPr lang="en-US" dirty="0"/>
            <a:t>Teamwork</a:t>
          </a:r>
        </a:p>
      </dgm:t>
    </dgm:pt>
    <dgm:pt modelId="{5459C776-2BA3-4D46-ABEA-A23C76158BD1}" type="parTrans" cxnId="{3544F718-7AA5-467B-9BFE-58E04321471A}">
      <dgm:prSet/>
      <dgm:spPr/>
      <dgm:t>
        <a:bodyPr/>
        <a:lstStyle/>
        <a:p>
          <a:endParaRPr lang="en-US"/>
        </a:p>
      </dgm:t>
    </dgm:pt>
    <dgm:pt modelId="{D5C33058-A144-42D7-AE5A-40B436A352A8}" type="sibTrans" cxnId="{3544F718-7AA5-467B-9BFE-58E04321471A}">
      <dgm:prSet/>
      <dgm:spPr/>
      <dgm:t>
        <a:bodyPr/>
        <a:lstStyle/>
        <a:p>
          <a:endParaRPr lang="en-US"/>
        </a:p>
      </dgm:t>
    </dgm:pt>
    <dgm:pt modelId="{B4915DE7-EC19-499F-BDC6-3AFB40980B9E}">
      <dgm:prSet phldrT="[Text]"/>
      <dgm:spPr/>
      <dgm:t>
        <a:bodyPr/>
        <a:lstStyle/>
        <a:p>
          <a:r>
            <a:rPr lang="en-US" dirty="0"/>
            <a:t>Pivot</a:t>
          </a:r>
        </a:p>
      </dgm:t>
    </dgm:pt>
    <dgm:pt modelId="{0A20BFF4-7F32-4ABA-AD8D-83D6E121599A}" type="parTrans" cxnId="{128611F0-E50C-4652-B31E-4272F660DD77}">
      <dgm:prSet/>
      <dgm:spPr/>
      <dgm:t>
        <a:bodyPr/>
        <a:lstStyle/>
        <a:p>
          <a:endParaRPr lang="en-US"/>
        </a:p>
      </dgm:t>
    </dgm:pt>
    <dgm:pt modelId="{DBB26BFF-4EB8-47C8-8416-C46FE268FED6}" type="sibTrans" cxnId="{128611F0-E50C-4652-B31E-4272F660DD77}">
      <dgm:prSet/>
      <dgm:spPr/>
      <dgm:t>
        <a:bodyPr/>
        <a:lstStyle/>
        <a:p>
          <a:endParaRPr lang="en-US"/>
        </a:p>
      </dgm:t>
    </dgm:pt>
    <dgm:pt modelId="{77E04672-D564-436B-A531-F3352CA37A87}">
      <dgm:prSet phldrT="[Text]"/>
      <dgm:spPr/>
      <dgm:t>
        <a:bodyPr/>
        <a:lstStyle/>
        <a:p>
          <a:r>
            <a:rPr lang="en-US" dirty="0"/>
            <a:t>Goal Focused</a:t>
          </a:r>
        </a:p>
      </dgm:t>
    </dgm:pt>
    <dgm:pt modelId="{79CBC124-E340-4B6A-9C8C-7E4F8BDBE420}" type="parTrans" cxnId="{98A5E312-8313-40C4-A05A-AC30774832ED}">
      <dgm:prSet/>
      <dgm:spPr/>
      <dgm:t>
        <a:bodyPr/>
        <a:lstStyle/>
        <a:p>
          <a:endParaRPr lang="en-US"/>
        </a:p>
      </dgm:t>
    </dgm:pt>
    <dgm:pt modelId="{E6E9A3ED-F122-45AB-A3A0-9FB358B6738F}" type="sibTrans" cxnId="{98A5E312-8313-40C4-A05A-AC30774832ED}">
      <dgm:prSet/>
      <dgm:spPr/>
      <dgm:t>
        <a:bodyPr/>
        <a:lstStyle/>
        <a:p>
          <a:endParaRPr lang="en-US"/>
        </a:p>
      </dgm:t>
    </dgm:pt>
    <dgm:pt modelId="{C4735F70-4FA7-4EA2-BBBE-90CDBB5D5D66}">
      <dgm:prSet phldrT="[Text]"/>
      <dgm:spPr/>
      <dgm:t>
        <a:bodyPr/>
        <a:lstStyle/>
        <a:p>
          <a:r>
            <a:rPr lang="en-US" dirty="0"/>
            <a:t>Communication</a:t>
          </a:r>
        </a:p>
      </dgm:t>
    </dgm:pt>
    <dgm:pt modelId="{B4A67478-1B9D-4196-AC8D-B8911B9177D0}" type="parTrans" cxnId="{3E042BE3-A460-4E3B-A652-F55D39DFB879}">
      <dgm:prSet/>
      <dgm:spPr/>
      <dgm:t>
        <a:bodyPr/>
        <a:lstStyle/>
        <a:p>
          <a:endParaRPr lang="en-US"/>
        </a:p>
      </dgm:t>
    </dgm:pt>
    <dgm:pt modelId="{F6B999D4-4940-4E17-8B58-DC2894BD5C93}" type="sibTrans" cxnId="{3E042BE3-A460-4E3B-A652-F55D39DFB879}">
      <dgm:prSet/>
      <dgm:spPr/>
      <dgm:t>
        <a:bodyPr/>
        <a:lstStyle/>
        <a:p>
          <a:endParaRPr lang="en-US"/>
        </a:p>
      </dgm:t>
    </dgm:pt>
    <dgm:pt modelId="{44534DC6-6E84-47E4-B323-2AF422B56A83}" type="pres">
      <dgm:prSet presAssocID="{B34A64A5-3118-4A4F-96DC-34337FD6538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0C40C27-AB4C-42BB-A649-37C3DFFFCA24}" type="pres">
      <dgm:prSet presAssocID="{370C81D9-9B12-4D79-9CB9-31A5CB0B8BDC}" presName="centerShape" presStyleLbl="node0" presStyleIdx="0" presStyleCnt="1"/>
      <dgm:spPr/>
    </dgm:pt>
    <dgm:pt modelId="{8903F81A-268B-4A61-AE1F-DAC8B7948E81}" type="pres">
      <dgm:prSet presAssocID="{39B70BD4-EB86-4EFD-90CF-73C62DCB5056}" presName="node" presStyleLbl="node1" presStyleIdx="0" presStyleCnt="4">
        <dgm:presLayoutVars>
          <dgm:bulletEnabled val="1"/>
        </dgm:presLayoutVars>
      </dgm:prSet>
      <dgm:spPr/>
    </dgm:pt>
    <dgm:pt modelId="{693966BF-7FD8-4B96-9E9B-C6F363076E33}" type="pres">
      <dgm:prSet presAssocID="{39B70BD4-EB86-4EFD-90CF-73C62DCB5056}" presName="dummy" presStyleCnt="0"/>
      <dgm:spPr/>
    </dgm:pt>
    <dgm:pt modelId="{B5BEC8E8-FEB2-4556-87C4-DF2621E282C8}" type="pres">
      <dgm:prSet presAssocID="{D5C33058-A144-42D7-AE5A-40B436A352A8}" presName="sibTrans" presStyleLbl="sibTrans2D1" presStyleIdx="0" presStyleCnt="4"/>
      <dgm:spPr/>
    </dgm:pt>
    <dgm:pt modelId="{D229F68D-1640-412D-9672-2C4C1B88CD5A}" type="pres">
      <dgm:prSet presAssocID="{B4915DE7-EC19-499F-BDC6-3AFB40980B9E}" presName="node" presStyleLbl="node1" presStyleIdx="1" presStyleCnt="4">
        <dgm:presLayoutVars>
          <dgm:bulletEnabled val="1"/>
        </dgm:presLayoutVars>
      </dgm:prSet>
      <dgm:spPr/>
    </dgm:pt>
    <dgm:pt modelId="{CDB0119A-7E44-4F7E-8D17-4CEE8F4EF8D0}" type="pres">
      <dgm:prSet presAssocID="{B4915DE7-EC19-499F-BDC6-3AFB40980B9E}" presName="dummy" presStyleCnt="0"/>
      <dgm:spPr/>
    </dgm:pt>
    <dgm:pt modelId="{5538DA45-D4FD-4C39-8944-50DA7141E2F9}" type="pres">
      <dgm:prSet presAssocID="{DBB26BFF-4EB8-47C8-8416-C46FE268FED6}" presName="sibTrans" presStyleLbl="sibTrans2D1" presStyleIdx="1" presStyleCnt="4"/>
      <dgm:spPr/>
    </dgm:pt>
    <dgm:pt modelId="{6D2B4561-5741-4A99-9C57-FA635B862C7D}" type="pres">
      <dgm:prSet presAssocID="{77E04672-D564-436B-A531-F3352CA37A87}" presName="node" presStyleLbl="node1" presStyleIdx="2" presStyleCnt="4">
        <dgm:presLayoutVars>
          <dgm:bulletEnabled val="1"/>
        </dgm:presLayoutVars>
      </dgm:prSet>
      <dgm:spPr/>
    </dgm:pt>
    <dgm:pt modelId="{4B7C3AF6-075E-429F-A0CD-D226497F5D37}" type="pres">
      <dgm:prSet presAssocID="{77E04672-D564-436B-A531-F3352CA37A87}" presName="dummy" presStyleCnt="0"/>
      <dgm:spPr/>
    </dgm:pt>
    <dgm:pt modelId="{176BD6CA-8C40-484C-88C4-8672FA820A7F}" type="pres">
      <dgm:prSet presAssocID="{E6E9A3ED-F122-45AB-A3A0-9FB358B6738F}" presName="sibTrans" presStyleLbl="sibTrans2D1" presStyleIdx="2" presStyleCnt="4"/>
      <dgm:spPr/>
    </dgm:pt>
    <dgm:pt modelId="{778F4FD1-C7DA-4D71-B7BB-82057185AA7A}" type="pres">
      <dgm:prSet presAssocID="{C4735F70-4FA7-4EA2-BBBE-90CDBB5D5D66}" presName="node" presStyleLbl="node1" presStyleIdx="3" presStyleCnt="4">
        <dgm:presLayoutVars>
          <dgm:bulletEnabled val="1"/>
        </dgm:presLayoutVars>
      </dgm:prSet>
      <dgm:spPr/>
    </dgm:pt>
    <dgm:pt modelId="{C6CFA70C-96E7-44B4-92B7-C18E0EF08459}" type="pres">
      <dgm:prSet presAssocID="{C4735F70-4FA7-4EA2-BBBE-90CDBB5D5D66}" presName="dummy" presStyleCnt="0"/>
      <dgm:spPr/>
    </dgm:pt>
    <dgm:pt modelId="{766F4EFC-6DF8-40EC-844C-BE5BD7CE460B}" type="pres">
      <dgm:prSet presAssocID="{F6B999D4-4940-4E17-8B58-DC2894BD5C93}" presName="sibTrans" presStyleLbl="sibTrans2D1" presStyleIdx="3" presStyleCnt="4"/>
      <dgm:spPr/>
    </dgm:pt>
  </dgm:ptLst>
  <dgm:cxnLst>
    <dgm:cxn modelId="{98A5E312-8313-40C4-A05A-AC30774832ED}" srcId="{370C81D9-9B12-4D79-9CB9-31A5CB0B8BDC}" destId="{77E04672-D564-436B-A531-F3352CA37A87}" srcOrd="2" destOrd="0" parTransId="{79CBC124-E340-4B6A-9C8C-7E4F8BDBE420}" sibTransId="{E6E9A3ED-F122-45AB-A3A0-9FB358B6738F}"/>
    <dgm:cxn modelId="{3544F718-7AA5-467B-9BFE-58E04321471A}" srcId="{370C81D9-9B12-4D79-9CB9-31A5CB0B8BDC}" destId="{39B70BD4-EB86-4EFD-90CF-73C62DCB5056}" srcOrd="0" destOrd="0" parTransId="{5459C776-2BA3-4D46-ABEA-A23C76158BD1}" sibTransId="{D5C33058-A144-42D7-AE5A-40B436A352A8}"/>
    <dgm:cxn modelId="{656B1B2F-2B6F-43A8-A19B-13C9FEC6F7A6}" type="presOf" srcId="{DBB26BFF-4EB8-47C8-8416-C46FE268FED6}" destId="{5538DA45-D4FD-4C39-8944-50DA7141E2F9}" srcOrd="0" destOrd="0" presId="urn:microsoft.com/office/officeart/2005/8/layout/radial6"/>
    <dgm:cxn modelId="{703D9C3C-91C2-4289-9F96-8A451730828E}" type="presOf" srcId="{B4915DE7-EC19-499F-BDC6-3AFB40980B9E}" destId="{D229F68D-1640-412D-9672-2C4C1B88CD5A}" srcOrd="0" destOrd="0" presId="urn:microsoft.com/office/officeart/2005/8/layout/radial6"/>
    <dgm:cxn modelId="{D9FD585B-ADA9-4C40-A600-48E474F5F922}" type="presOf" srcId="{77E04672-D564-436B-A531-F3352CA37A87}" destId="{6D2B4561-5741-4A99-9C57-FA635B862C7D}" srcOrd="0" destOrd="0" presId="urn:microsoft.com/office/officeart/2005/8/layout/radial6"/>
    <dgm:cxn modelId="{1BF37B4E-3236-4B87-B67B-C2D5024213EE}" type="presOf" srcId="{B34A64A5-3118-4A4F-96DC-34337FD6538B}" destId="{44534DC6-6E84-47E4-B323-2AF422B56A83}" srcOrd="0" destOrd="0" presId="urn:microsoft.com/office/officeart/2005/8/layout/radial6"/>
    <dgm:cxn modelId="{1E54C688-F070-43AB-94BB-CF4C6C051292}" type="presOf" srcId="{39B70BD4-EB86-4EFD-90CF-73C62DCB5056}" destId="{8903F81A-268B-4A61-AE1F-DAC8B7948E81}" srcOrd="0" destOrd="0" presId="urn:microsoft.com/office/officeart/2005/8/layout/radial6"/>
    <dgm:cxn modelId="{0ADB2090-41E9-4392-9267-9708709CF9C9}" srcId="{B34A64A5-3118-4A4F-96DC-34337FD6538B}" destId="{370C81D9-9B12-4D79-9CB9-31A5CB0B8BDC}" srcOrd="0" destOrd="0" parTransId="{8C043CBA-B429-4F87-B010-E626AD6BD94B}" sibTransId="{54F07CA2-B8C6-4885-8C0B-A2967146FBF7}"/>
    <dgm:cxn modelId="{E3C0FAA3-605A-4255-9D99-83A0976C401D}" type="presOf" srcId="{C4735F70-4FA7-4EA2-BBBE-90CDBB5D5D66}" destId="{778F4FD1-C7DA-4D71-B7BB-82057185AA7A}" srcOrd="0" destOrd="0" presId="urn:microsoft.com/office/officeart/2005/8/layout/radial6"/>
    <dgm:cxn modelId="{9BEDEEA6-5284-4828-B951-CB03FA881E04}" type="presOf" srcId="{D5C33058-A144-42D7-AE5A-40B436A352A8}" destId="{B5BEC8E8-FEB2-4556-87C4-DF2621E282C8}" srcOrd="0" destOrd="0" presId="urn:microsoft.com/office/officeart/2005/8/layout/radial6"/>
    <dgm:cxn modelId="{5D5FC9C4-7BA0-4A63-9BB8-0292E33AFC91}" type="presOf" srcId="{E6E9A3ED-F122-45AB-A3A0-9FB358B6738F}" destId="{176BD6CA-8C40-484C-88C4-8672FA820A7F}" srcOrd="0" destOrd="0" presId="urn:microsoft.com/office/officeart/2005/8/layout/radial6"/>
    <dgm:cxn modelId="{0FB336D4-6660-458C-983B-2296E45CAF2B}" type="presOf" srcId="{F6B999D4-4940-4E17-8B58-DC2894BD5C93}" destId="{766F4EFC-6DF8-40EC-844C-BE5BD7CE460B}" srcOrd="0" destOrd="0" presId="urn:microsoft.com/office/officeart/2005/8/layout/radial6"/>
    <dgm:cxn modelId="{CAF9C8D4-8557-48AB-B42D-59EC48AFA71E}" type="presOf" srcId="{370C81D9-9B12-4D79-9CB9-31A5CB0B8BDC}" destId="{B0C40C27-AB4C-42BB-A649-37C3DFFFCA24}" srcOrd="0" destOrd="0" presId="urn:microsoft.com/office/officeart/2005/8/layout/radial6"/>
    <dgm:cxn modelId="{3E042BE3-A460-4E3B-A652-F55D39DFB879}" srcId="{370C81D9-9B12-4D79-9CB9-31A5CB0B8BDC}" destId="{C4735F70-4FA7-4EA2-BBBE-90CDBB5D5D66}" srcOrd="3" destOrd="0" parTransId="{B4A67478-1B9D-4196-AC8D-B8911B9177D0}" sibTransId="{F6B999D4-4940-4E17-8B58-DC2894BD5C93}"/>
    <dgm:cxn modelId="{128611F0-E50C-4652-B31E-4272F660DD77}" srcId="{370C81D9-9B12-4D79-9CB9-31A5CB0B8BDC}" destId="{B4915DE7-EC19-499F-BDC6-3AFB40980B9E}" srcOrd="1" destOrd="0" parTransId="{0A20BFF4-7F32-4ABA-AD8D-83D6E121599A}" sibTransId="{DBB26BFF-4EB8-47C8-8416-C46FE268FED6}"/>
    <dgm:cxn modelId="{77705D81-6C1E-40B5-BCFC-423988599B74}" type="presParOf" srcId="{44534DC6-6E84-47E4-B323-2AF422B56A83}" destId="{B0C40C27-AB4C-42BB-A649-37C3DFFFCA24}" srcOrd="0" destOrd="0" presId="urn:microsoft.com/office/officeart/2005/8/layout/radial6"/>
    <dgm:cxn modelId="{0ACC69B5-0796-442A-A19C-DECF28542E87}" type="presParOf" srcId="{44534DC6-6E84-47E4-B323-2AF422B56A83}" destId="{8903F81A-268B-4A61-AE1F-DAC8B7948E81}" srcOrd="1" destOrd="0" presId="urn:microsoft.com/office/officeart/2005/8/layout/radial6"/>
    <dgm:cxn modelId="{672E47BE-32A1-4116-A12C-98F2A0D81724}" type="presParOf" srcId="{44534DC6-6E84-47E4-B323-2AF422B56A83}" destId="{693966BF-7FD8-4B96-9E9B-C6F363076E33}" srcOrd="2" destOrd="0" presId="urn:microsoft.com/office/officeart/2005/8/layout/radial6"/>
    <dgm:cxn modelId="{199E3670-D97E-4708-A86F-8569120C24B7}" type="presParOf" srcId="{44534DC6-6E84-47E4-B323-2AF422B56A83}" destId="{B5BEC8E8-FEB2-4556-87C4-DF2621E282C8}" srcOrd="3" destOrd="0" presId="urn:microsoft.com/office/officeart/2005/8/layout/radial6"/>
    <dgm:cxn modelId="{776DF15B-00A6-4B39-8010-2F5328895369}" type="presParOf" srcId="{44534DC6-6E84-47E4-B323-2AF422B56A83}" destId="{D229F68D-1640-412D-9672-2C4C1B88CD5A}" srcOrd="4" destOrd="0" presId="urn:microsoft.com/office/officeart/2005/8/layout/radial6"/>
    <dgm:cxn modelId="{308ECE77-943A-45F5-BB01-70C033683B1B}" type="presParOf" srcId="{44534DC6-6E84-47E4-B323-2AF422B56A83}" destId="{CDB0119A-7E44-4F7E-8D17-4CEE8F4EF8D0}" srcOrd="5" destOrd="0" presId="urn:microsoft.com/office/officeart/2005/8/layout/radial6"/>
    <dgm:cxn modelId="{05345C4F-1EDE-435C-BFCD-261CDEBDED2D}" type="presParOf" srcId="{44534DC6-6E84-47E4-B323-2AF422B56A83}" destId="{5538DA45-D4FD-4C39-8944-50DA7141E2F9}" srcOrd="6" destOrd="0" presId="urn:microsoft.com/office/officeart/2005/8/layout/radial6"/>
    <dgm:cxn modelId="{3AD8D840-8F09-4CC8-9762-C48DE78E1053}" type="presParOf" srcId="{44534DC6-6E84-47E4-B323-2AF422B56A83}" destId="{6D2B4561-5741-4A99-9C57-FA635B862C7D}" srcOrd="7" destOrd="0" presId="urn:microsoft.com/office/officeart/2005/8/layout/radial6"/>
    <dgm:cxn modelId="{0E01D30D-3541-47C6-9980-EFE01EC45323}" type="presParOf" srcId="{44534DC6-6E84-47E4-B323-2AF422B56A83}" destId="{4B7C3AF6-075E-429F-A0CD-D226497F5D37}" srcOrd="8" destOrd="0" presId="urn:microsoft.com/office/officeart/2005/8/layout/radial6"/>
    <dgm:cxn modelId="{D29FF3CB-40D8-447A-A0C1-7B93CF029EC8}" type="presParOf" srcId="{44534DC6-6E84-47E4-B323-2AF422B56A83}" destId="{176BD6CA-8C40-484C-88C4-8672FA820A7F}" srcOrd="9" destOrd="0" presId="urn:microsoft.com/office/officeart/2005/8/layout/radial6"/>
    <dgm:cxn modelId="{CCC2D9C4-A74E-461D-A033-37AB1AED7F55}" type="presParOf" srcId="{44534DC6-6E84-47E4-B323-2AF422B56A83}" destId="{778F4FD1-C7DA-4D71-B7BB-82057185AA7A}" srcOrd="10" destOrd="0" presId="urn:microsoft.com/office/officeart/2005/8/layout/radial6"/>
    <dgm:cxn modelId="{0BCB5144-7567-4088-85C3-57501899D466}" type="presParOf" srcId="{44534DC6-6E84-47E4-B323-2AF422B56A83}" destId="{C6CFA70C-96E7-44B4-92B7-C18E0EF08459}" srcOrd="11" destOrd="0" presId="urn:microsoft.com/office/officeart/2005/8/layout/radial6"/>
    <dgm:cxn modelId="{F9A2E23A-A166-4694-818E-33CB976F63DB}" type="presParOf" srcId="{44534DC6-6E84-47E4-B323-2AF422B56A83}" destId="{766F4EFC-6DF8-40EC-844C-BE5BD7CE460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F4EFC-6DF8-40EC-844C-BE5BD7CE460B}">
      <dsp:nvSpPr>
        <dsp:cNvPr id="0" name=""/>
        <dsp:cNvSpPr/>
      </dsp:nvSpPr>
      <dsp:spPr>
        <a:xfrm>
          <a:off x="1944537" y="582237"/>
          <a:ext cx="3884262" cy="3884262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6BD6CA-8C40-484C-88C4-8672FA820A7F}">
      <dsp:nvSpPr>
        <dsp:cNvPr id="0" name=""/>
        <dsp:cNvSpPr/>
      </dsp:nvSpPr>
      <dsp:spPr>
        <a:xfrm>
          <a:off x="1944537" y="582237"/>
          <a:ext cx="3884262" cy="3884262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38DA45-D4FD-4C39-8944-50DA7141E2F9}">
      <dsp:nvSpPr>
        <dsp:cNvPr id="0" name=""/>
        <dsp:cNvSpPr/>
      </dsp:nvSpPr>
      <dsp:spPr>
        <a:xfrm>
          <a:off x="1944537" y="582237"/>
          <a:ext cx="3884262" cy="3884262"/>
        </a:xfrm>
        <a:prstGeom prst="blockArc">
          <a:avLst>
            <a:gd name="adj1" fmla="val 0"/>
            <a:gd name="adj2" fmla="val 5400000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BEC8E8-FEB2-4556-87C4-DF2621E282C8}">
      <dsp:nvSpPr>
        <dsp:cNvPr id="0" name=""/>
        <dsp:cNvSpPr/>
      </dsp:nvSpPr>
      <dsp:spPr>
        <a:xfrm>
          <a:off x="1944537" y="582237"/>
          <a:ext cx="3884262" cy="3884262"/>
        </a:xfrm>
        <a:prstGeom prst="blockArc">
          <a:avLst>
            <a:gd name="adj1" fmla="val 16200000"/>
            <a:gd name="adj2" fmla="val 0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C40C27-AB4C-42BB-A649-37C3DFFFCA24}">
      <dsp:nvSpPr>
        <dsp:cNvPr id="0" name=""/>
        <dsp:cNvSpPr/>
      </dsp:nvSpPr>
      <dsp:spPr>
        <a:xfrm>
          <a:off x="2992811" y="1630511"/>
          <a:ext cx="1787715" cy="17877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Proactive Leadership</a:t>
          </a:r>
        </a:p>
      </dsp:txBody>
      <dsp:txXfrm>
        <a:off x="3254616" y="1892316"/>
        <a:ext cx="1264105" cy="1264105"/>
      </dsp:txXfrm>
    </dsp:sp>
    <dsp:sp modelId="{8903F81A-268B-4A61-AE1F-DAC8B7948E81}">
      <dsp:nvSpPr>
        <dsp:cNvPr id="0" name=""/>
        <dsp:cNvSpPr/>
      </dsp:nvSpPr>
      <dsp:spPr>
        <a:xfrm>
          <a:off x="3260968" y="1587"/>
          <a:ext cx="1251401" cy="12514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Teamwork</a:t>
          </a:r>
        </a:p>
      </dsp:txBody>
      <dsp:txXfrm>
        <a:off x="3444231" y="184850"/>
        <a:ext cx="884875" cy="884875"/>
      </dsp:txXfrm>
    </dsp:sp>
    <dsp:sp modelId="{D229F68D-1640-412D-9672-2C4C1B88CD5A}">
      <dsp:nvSpPr>
        <dsp:cNvPr id="0" name=""/>
        <dsp:cNvSpPr/>
      </dsp:nvSpPr>
      <dsp:spPr>
        <a:xfrm>
          <a:off x="5158049" y="1898668"/>
          <a:ext cx="1251401" cy="12514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Pivot</a:t>
          </a:r>
        </a:p>
      </dsp:txBody>
      <dsp:txXfrm>
        <a:off x="5341312" y="2081931"/>
        <a:ext cx="884875" cy="884875"/>
      </dsp:txXfrm>
    </dsp:sp>
    <dsp:sp modelId="{6D2B4561-5741-4A99-9C57-FA635B862C7D}">
      <dsp:nvSpPr>
        <dsp:cNvPr id="0" name=""/>
        <dsp:cNvSpPr/>
      </dsp:nvSpPr>
      <dsp:spPr>
        <a:xfrm>
          <a:off x="3260968" y="3795749"/>
          <a:ext cx="1251401" cy="12514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Goal Focused</a:t>
          </a:r>
        </a:p>
      </dsp:txBody>
      <dsp:txXfrm>
        <a:off x="3444231" y="3979012"/>
        <a:ext cx="884875" cy="884875"/>
      </dsp:txXfrm>
    </dsp:sp>
    <dsp:sp modelId="{778F4FD1-C7DA-4D71-B7BB-82057185AA7A}">
      <dsp:nvSpPr>
        <dsp:cNvPr id="0" name=""/>
        <dsp:cNvSpPr/>
      </dsp:nvSpPr>
      <dsp:spPr>
        <a:xfrm>
          <a:off x="1363887" y="1898668"/>
          <a:ext cx="1251401" cy="12514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Communication</a:t>
          </a:r>
        </a:p>
      </dsp:txBody>
      <dsp:txXfrm>
        <a:off x="1547150" y="2081931"/>
        <a:ext cx="884875" cy="884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592DB-E3FE-4884-AD6D-AB0667E50445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EDE5D-BBCD-43DD-8F4E-4D7499A24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8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EDE5D-BBCD-43DD-8F4E-4D7499A24D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66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EDE5D-BBCD-43DD-8F4E-4D7499A24D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66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75412" y="169506"/>
            <a:ext cx="7315200" cy="2700338"/>
          </a:xfrm>
        </p:spPr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EDE5D-BBCD-43DD-8F4E-4D7499A24D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43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EDE5D-BBCD-43DD-8F4E-4D7499A24D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82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4ACD-893A-E340-B0C7-B0759FA359D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C1DE-A88C-E84A-90A7-75848A522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77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4ACD-893A-E340-B0C7-B0759FA359D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C1DE-A88C-E84A-90A7-75848A522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5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4ACD-893A-E340-B0C7-B0759FA359D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C1DE-A88C-E84A-90A7-75848A522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9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4ACD-893A-E340-B0C7-B0759FA359D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C1DE-A88C-E84A-90A7-75848A52270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078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4ACD-893A-E340-B0C7-B0759FA359D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C1DE-A88C-E84A-90A7-75848A522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87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4ACD-893A-E340-B0C7-B0759FA359D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C1DE-A88C-E84A-90A7-75848A522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95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4ACD-893A-E340-B0C7-B0759FA359D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C1DE-A88C-E84A-90A7-75848A522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38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4ACD-893A-E340-B0C7-B0759FA359D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C1DE-A88C-E84A-90A7-75848A522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21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4ACD-893A-E340-B0C7-B0759FA359D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C1DE-A88C-E84A-90A7-75848A522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32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4ACD-893A-E340-B0C7-B0759FA359D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C1DE-A88C-E84A-90A7-75848A522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9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4ACD-893A-E340-B0C7-B0759FA359D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C1DE-A88C-E84A-90A7-75848A522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8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4ACD-893A-E340-B0C7-B0759FA359D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C1DE-A88C-E84A-90A7-75848A522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0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4ACD-893A-E340-B0C7-B0759FA359D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C1DE-A88C-E84A-90A7-75848A522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85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4ACD-893A-E340-B0C7-B0759FA359D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C1DE-A88C-E84A-90A7-75848A522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1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4ACD-893A-E340-B0C7-B0759FA359D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C1DE-A88C-E84A-90A7-75848A522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5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4ACD-893A-E340-B0C7-B0759FA359D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C1DE-A88C-E84A-90A7-75848A522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9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4ACD-893A-E340-B0C7-B0759FA359D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C1DE-A88C-E84A-90A7-75848A522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4ACD-893A-E340-B0C7-B0759FA359D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C1DE-A88C-E84A-90A7-75848A522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74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2424ACD-893A-E340-B0C7-B0759FA359D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9F4C1DE-A88C-E84A-90A7-75848A522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9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99212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LEADERSHIP DURING AN EXTENDED CRISIS: </a:t>
            </a:r>
            <a:b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lived experience of one administration during the COVID-19 Pandemic</a:t>
            </a:r>
            <a:endParaRPr lang="en-US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to: ACTE Region V</a:t>
            </a:r>
          </a:p>
          <a:p>
            <a:pPr marL="0" indent="0">
              <a:lnSpc>
                <a:spcPct val="100000"/>
              </a:lnSpc>
              <a:buNone/>
            </a:pP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By:</a:t>
            </a:r>
            <a:b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Jennifer A. McConville. Ed. D</a:t>
            </a:r>
            <a:b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Nebraska College of Technical Agriculture </a:t>
            </a:r>
          </a:p>
        </p:txBody>
      </p:sp>
    </p:spTree>
    <p:extLst>
      <p:ext uri="{BB962C8B-B14F-4D97-AF65-F5344CB8AC3E}">
        <p14:creationId xmlns:p14="http://schemas.microsoft.com/office/powerpoint/2010/main" val="1489957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538" y="618519"/>
            <a:ext cx="7931132" cy="1210282"/>
          </a:xfrm>
        </p:spPr>
        <p:txBody>
          <a:bodyPr/>
          <a:lstStyle/>
          <a:p>
            <a:r>
              <a:rPr lang="en-US" dirty="0"/>
              <a:t>Extended crisis        Pandemic Stress </a:t>
            </a:r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6AF97DBC-A4E5-8E09-94C6-371737A113CA}"/>
              </a:ext>
            </a:extLst>
          </p:cNvPr>
          <p:cNvSpPr/>
          <p:nvPr/>
        </p:nvSpPr>
        <p:spPr>
          <a:xfrm>
            <a:off x="3962400" y="1053675"/>
            <a:ext cx="855785" cy="33996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7EFB20-EB9E-9450-40E9-95782F831DAF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2411" y="2403228"/>
            <a:ext cx="5173924" cy="3975525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A56A5968-5062-F979-3EEE-D9484C24C4F6}"/>
              </a:ext>
            </a:extLst>
          </p:cNvPr>
          <p:cNvSpPr/>
          <p:nvPr/>
        </p:nvSpPr>
        <p:spPr>
          <a:xfrm rot="506498">
            <a:off x="5423859" y="2250828"/>
            <a:ext cx="1949955" cy="1019907"/>
          </a:xfrm>
          <a:prstGeom prst="cloudCallout">
            <a:avLst>
              <a:gd name="adj1" fmla="val -35758"/>
              <a:gd name="adj2" fmla="val 109958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125519-5864-4EDB-7A22-6D9202CC6760}"/>
              </a:ext>
            </a:extLst>
          </p:cNvPr>
          <p:cNvSpPr txBox="1"/>
          <p:nvPr/>
        </p:nvSpPr>
        <p:spPr>
          <a:xfrm rot="313669">
            <a:off x="5542964" y="2555628"/>
            <a:ext cx="171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Brain Fog</a:t>
            </a: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82E203FC-2032-EE6B-1C18-B5FD463F6426}"/>
              </a:ext>
            </a:extLst>
          </p:cNvPr>
          <p:cNvSpPr/>
          <p:nvPr/>
        </p:nvSpPr>
        <p:spPr>
          <a:xfrm rot="20608364" flipH="1">
            <a:off x="718986" y="3379172"/>
            <a:ext cx="1723292" cy="1248508"/>
          </a:xfrm>
          <a:prstGeom prst="cloudCallout">
            <a:avLst>
              <a:gd name="adj1" fmla="val -47450"/>
              <a:gd name="adj2" fmla="val 77319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82ABED-E4DF-7A9E-1D1D-B37363E6ACDD}"/>
              </a:ext>
            </a:extLst>
          </p:cNvPr>
          <p:cNvSpPr txBox="1"/>
          <p:nvPr/>
        </p:nvSpPr>
        <p:spPr>
          <a:xfrm rot="20899010">
            <a:off x="890954" y="3821719"/>
            <a:ext cx="1441938" cy="375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Fatigue</a:t>
            </a:r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B329EBE8-3760-E084-5B5F-8C236E572DEC}"/>
              </a:ext>
            </a:extLst>
          </p:cNvPr>
          <p:cNvSpPr/>
          <p:nvPr/>
        </p:nvSpPr>
        <p:spPr>
          <a:xfrm rot="20659654" flipH="1">
            <a:off x="2392209" y="2086502"/>
            <a:ext cx="1981600" cy="1276381"/>
          </a:xfrm>
          <a:prstGeom prst="cloudCallout">
            <a:avLst>
              <a:gd name="adj1" fmla="val -22743"/>
              <a:gd name="adj2" fmla="val 75733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95A4BC-8336-23A5-4576-45B68288D9DE}"/>
              </a:ext>
            </a:extLst>
          </p:cNvPr>
          <p:cNvSpPr txBox="1"/>
          <p:nvPr/>
        </p:nvSpPr>
        <p:spPr>
          <a:xfrm rot="20682848">
            <a:off x="2606079" y="2451843"/>
            <a:ext cx="1518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Bad Mood</a:t>
            </a: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A06FE9DF-F099-CE39-374C-F93D58DCF757}"/>
              </a:ext>
            </a:extLst>
          </p:cNvPr>
          <p:cNvSpPr/>
          <p:nvPr/>
        </p:nvSpPr>
        <p:spPr>
          <a:xfrm rot="1405062">
            <a:off x="6619838" y="3596419"/>
            <a:ext cx="1794759" cy="1183347"/>
          </a:xfrm>
          <a:prstGeom prst="cloudCallout">
            <a:avLst>
              <a:gd name="adj1" fmla="val -31992"/>
              <a:gd name="adj2" fmla="val 91588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85407D-0299-0381-5667-04D94A671A0E}"/>
              </a:ext>
            </a:extLst>
          </p:cNvPr>
          <p:cNvSpPr txBox="1"/>
          <p:nvPr/>
        </p:nvSpPr>
        <p:spPr>
          <a:xfrm rot="1138034">
            <a:off x="6940061" y="3953020"/>
            <a:ext cx="121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Loneliness</a:t>
            </a:r>
          </a:p>
        </p:txBody>
      </p:sp>
    </p:spTree>
    <p:extLst>
      <p:ext uri="{BB962C8B-B14F-4D97-AF65-F5344CB8AC3E}">
        <p14:creationId xmlns:p14="http://schemas.microsoft.com/office/powerpoint/2010/main" val="3760825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C9612-1DED-96F3-26DF-E62FE33E4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639759"/>
          </a:xfrm>
        </p:spPr>
        <p:txBody>
          <a:bodyPr/>
          <a:lstStyle/>
          <a:p>
            <a:r>
              <a:rPr lang="en-US" dirty="0"/>
              <a:t>How we react to crisis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31DC01-08A6-A2A3-6DAB-7F6C29D9D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215" y="1195754"/>
            <a:ext cx="6043350" cy="40687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7A0B79-E81F-4F20-F9FC-7F0370127543}"/>
              </a:ext>
            </a:extLst>
          </p:cNvPr>
          <p:cNvSpPr txBox="1"/>
          <p:nvPr/>
        </p:nvSpPr>
        <p:spPr>
          <a:xfrm>
            <a:off x="5451231" y="5472397"/>
            <a:ext cx="2180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Kira </a:t>
            </a:r>
            <a:r>
              <a:rPr lang="en-US" sz="1800" b="1" dirty="0" err="1"/>
              <a:t>Mauseth</a:t>
            </a:r>
            <a:r>
              <a:rPr lang="en-US" sz="1800" b="1" dirty="0"/>
              <a:t>, Ph.D.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CCF76E-A0F6-0239-D570-7078A2A1374B}"/>
              </a:ext>
            </a:extLst>
          </p:cNvPr>
          <p:cNvSpPr txBox="1"/>
          <p:nvPr/>
        </p:nvSpPr>
        <p:spPr>
          <a:xfrm>
            <a:off x="5462954" y="584172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Astrum Health, LLC</a:t>
            </a:r>
          </a:p>
        </p:txBody>
      </p:sp>
    </p:spTree>
    <p:extLst>
      <p:ext uri="{BB962C8B-B14F-4D97-AF65-F5344CB8AC3E}">
        <p14:creationId xmlns:p14="http://schemas.microsoft.com/office/powerpoint/2010/main" val="3033487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AAB31-2A9E-ECA5-7753-CC4A8E2C1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639759"/>
          </a:xfrm>
        </p:spPr>
        <p:txBody>
          <a:bodyPr/>
          <a:lstStyle/>
          <a:p>
            <a:r>
              <a:rPr lang="en-US" dirty="0"/>
              <a:t>What Happened during covid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E000DE-6E05-DA8D-21E6-E6C6608FF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1499" y="1398954"/>
            <a:ext cx="6341002" cy="4173415"/>
          </a:xfrm>
        </p:spPr>
      </p:pic>
    </p:spTree>
    <p:extLst>
      <p:ext uri="{BB962C8B-B14F-4D97-AF65-F5344CB8AC3E}">
        <p14:creationId xmlns:p14="http://schemas.microsoft.com/office/powerpoint/2010/main" val="1238598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717913"/>
          </a:xfrm>
        </p:spPr>
        <p:txBody>
          <a:bodyPr/>
          <a:lstStyle/>
          <a:p>
            <a:r>
              <a:rPr lang="en-US" dirty="0"/>
              <a:t>The participants and the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4109"/>
            <a:ext cx="8229600" cy="4975592"/>
          </a:xfrm>
        </p:spPr>
        <p:txBody>
          <a:bodyPr>
            <a:normAutofit/>
          </a:bodyPr>
          <a:lstStyle/>
          <a:p>
            <a:r>
              <a:rPr lang="en-US" sz="2800" cap="none" dirty="0"/>
              <a:t>Lake Washington Technical College=Campus Zero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DB13D4-6E26-79DA-2F9E-65F1F6BB6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342" y="2535936"/>
            <a:ext cx="5270754" cy="351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76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F533271-4CF4-6FA2-54A8-A6CDA05F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0092"/>
            <a:ext cx="7772400" cy="930031"/>
          </a:xfrm>
        </p:spPr>
        <p:txBody>
          <a:bodyPr>
            <a:normAutofit/>
          </a:bodyPr>
          <a:lstStyle/>
          <a:p>
            <a:r>
              <a:rPr lang="en-US" dirty="0"/>
              <a:t>Navigating the crisis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4D25080-54D1-352A-19D9-D6D86589DF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9272735"/>
              </p:ext>
            </p:extLst>
          </p:nvPr>
        </p:nvGraphicFramePr>
        <p:xfrm>
          <a:off x="687754" y="1234831"/>
          <a:ext cx="7773338" cy="5048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2886D16-8349-DE0D-C2B3-32B1F8A270CE}"/>
              </a:ext>
            </a:extLst>
          </p:cNvPr>
          <p:cNvCxnSpPr>
            <a:cxnSpLocks/>
          </p:cNvCxnSpPr>
          <p:nvPr/>
        </p:nvCxnSpPr>
        <p:spPr>
          <a:xfrm>
            <a:off x="4572000" y="2524369"/>
            <a:ext cx="0" cy="2657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05B791F-B1CA-589F-EC5E-920B35DD67C7}"/>
              </a:ext>
            </a:extLst>
          </p:cNvPr>
          <p:cNvCxnSpPr>
            <a:cxnSpLocks/>
          </p:cNvCxnSpPr>
          <p:nvPr/>
        </p:nvCxnSpPr>
        <p:spPr>
          <a:xfrm>
            <a:off x="4572000" y="4732215"/>
            <a:ext cx="0" cy="2657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58E1CBF-E4EB-9459-FA1C-E8D2301044BF}"/>
              </a:ext>
            </a:extLst>
          </p:cNvPr>
          <p:cNvCxnSpPr>
            <a:cxnSpLocks/>
          </p:cNvCxnSpPr>
          <p:nvPr/>
        </p:nvCxnSpPr>
        <p:spPr>
          <a:xfrm flipH="1">
            <a:off x="3321538" y="3782646"/>
            <a:ext cx="27353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A24B8D-89A9-B11E-7758-299CEF39D19E}"/>
              </a:ext>
            </a:extLst>
          </p:cNvPr>
          <p:cNvCxnSpPr>
            <a:cxnSpLocks/>
          </p:cNvCxnSpPr>
          <p:nvPr/>
        </p:nvCxnSpPr>
        <p:spPr>
          <a:xfrm flipH="1">
            <a:off x="5513753" y="3782646"/>
            <a:ext cx="27353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322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1E935-764C-EDFA-1512-397CB0EFB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Proactive Leadership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B8D057-69B6-AAC7-4F0B-38A2F77BB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688" y="2143842"/>
            <a:ext cx="3523793" cy="3523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C237BC-D261-469E-9B14-CCC5D4150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2214695"/>
            <a:ext cx="1974067" cy="304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18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929253" cy="1143000"/>
          </a:xfrm>
        </p:spPr>
        <p:txBody>
          <a:bodyPr>
            <a:normAutofit/>
          </a:bodyPr>
          <a:lstStyle/>
          <a:p>
            <a:r>
              <a:rPr lang="en-US" dirty="0"/>
              <a:t>Conclusion and </a:t>
            </a:r>
            <a:br>
              <a:rPr lang="en-US" dirty="0"/>
            </a:br>
            <a:r>
              <a:rPr lang="en-US" dirty="0"/>
              <a:t>recommendations for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172677"/>
            <a:ext cx="3886670" cy="1863358"/>
          </a:xfrm>
        </p:spPr>
        <p:txBody>
          <a:bodyPr>
            <a:normAutofit fontScale="92500"/>
          </a:bodyPr>
          <a:lstStyle/>
          <a:p>
            <a:r>
              <a:rPr lang="en-US" cap="none" dirty="0"/>
              <a:t>Build our teams</a:t>
            </a:r>
          </a:p>
          <a:p>
            <a:r>
              <a:rPr lang="en-US" cap="none" dirty="0"/>
              <a:t>Build trust within our teams</a:t>
            </a:r>
          </a:p>
          <a:p>
            <a:r>
              <a:rPr lang="en-US" cap="none" dirty="0"/>
              <a:t>Continue to build those relationships</a:t>
            </a:r>
          </a:p>
          <a:p>
            <a:r>
              <a:rPr lang="en-US" cap="none" dirty="0"/>
              <a:t>Be prepared to make changes</a:t>
            </a:r>
          </a:p>
          <a:p>
            <a:endParaRPr lang="en-US" cap="none" dirty="0"/>
          </a:p>
          <a:p>
            <a:endParaRPr lang="en-US" cap="none" dirty="0"/>
          </a:p>
          <a:p>
            <a:endParaRPr lang="en-US" cap="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04B89C-B102-36F2-B0D3-F991A6D6E8A3}"/>
              </a:ext>
            </a:extLst>
          </p:cNvPr>
          <p:cNvSpPr txBox="1"/>
          <p:nvPr/>
        </p:nvSpPr>
        <p:spPr>
          <a:xfrm>
            <a:off x="3247292" y="4868984"/>
            <a:ext cx="56075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Lucida Handwriting" panose="03010101010101010101" pitchFamily="66" charset="0"/>
                <a:ea typeface="Calibri" panose="020F0502020204030204" pitchFamily="34" charset="0"/>
              </a:rPr>
              <a:t>“Ever since then, she has called us The Dream Team, and so now we’re the Dream Team, and because we really did pull it off- really well!”</a:t>
            </a:r>
            <a:endParaRPr lang="en-US" dirty="0">
              <a:latin typeface="Lucida Handwriting" panose="03010101010101010101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7A0145-BCD3-19ED-6D93-4016BB805DC5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819393" y="1931010"/>
            <a:ext cx="3398987" cy="255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5931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24982</TotalTime>
  <Words>154</Words>
  <Application>Microsoft Office PowerPoint</Application>
  <PresentationFormat>On-screen Show (4:3)</PresentationFormat>
  <Paragraphs>34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Lucida Handwriting</vt:lpstr>
      <vt:lpstr>Times New Roman</vt:lpstr>
      <vt:lpstr>Tw Cen MT</vt:lpstr>
      <vt:lpstr>Droplet</vt:lpstr>
      <vt:lpstr>PowerPoint Presentation</vt:lpstr>
      <vt:lpstr>Extended crisis        Pandemic Stress </vt:lpstr>
      <vt:lpstr>How we react to crisis</vt:lpstr>
      <vt:lpstr>What Happened during covid</vt:lpstr>
      <vt:lpstr>The participants and the process</vt:lpstr>
      <vt:lpstr>Navigating the crisis</vt:lpstr>
      <vt:lpstr>Proactive Leadership</vt:lpstr>
      <vt:lpstr>Conclusion and  recommendations for practice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Stech</dc:creator>
  <cp:lastModifiedBy>Jennifer McConville</cp:lastModifiedBy>
  <cp:revision>16</cp:revision>
  <dcterms:created xsi:type="dcterms:W3CDTF">2014-03-19T22:59:32Z</dcterms:created>
  <dcterms:modified xsi:type="dcterms:W3CDTF">2023-04-11T20:13:26Z</dcterms:modified>
</cp:coreProperties>
</file>