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8"/>
  </p:notesMasterIdLst>
  <p:sldIdLst>
    <p:sldId id="278" r:id="rId2"/>
    <p:sldId id="307" r:id="rId3"/>
    <p:sldId id="310" r:id="rId4"/>
    <p:sldId id="305" r:id="rId5"/>
    <p:sldId id="306" r:id="rId6"/>
    <p:sldId id="273" r:id="rId7"/>
    <p:sldId id="313" r:id="rId8"/>
    <p:sldId id="274" r:id="rId9"/>
    <p:sldId id="308" r:id="rId10"/>
    <p:sldId id="312" r:id="rId11"/>
    <p:sldId id="275" r:id="rId12"/>
    <p:sldId id="314" r:id="rId13"/>
    <p:sldId id="276" r:id="rId14"/>
    <p:sldId id="309" r:id="rId15"/>
    <p:sldId id="317" r:id="rId16"/>
    <p:sldId id="272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43037-FB06-40FC-A789-EE2AC0336969}" v="34" dt="2023-04-05T20:13:21.16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09" autoAdjust="0"/>
  </p:normalViewPr>
  <p:slideViewPr>
    <p:cSldViewPr snapToGrid="0" snapToObjects="1">
      <p:cViewPr varScale="1">
        <p:scale>
          <a:sx n="99" d="100"/>
          <a:sy n="99" d="100"/>
        </p:scale>
        <p:origin x="88" y="39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Luethge" userId="f9937d6a-ee7b-4471-980b-720f672ae48d" providerId="ADAL" clId="{18143037-FB06-40FC-A789-EE2AC0336969}"/>
    <pc:docChg chg="undo custSel addSld delSld modSld sldOrd delMainMaster">
      <pc:chgData name="Jane Luethge" userId="f9937d6a-ee7b-4471-980b-720f672ae48d" providerId="ADAL" clId="{18143037-FB06-40FC-A789-EE2AC0336969}" dt="2023-04-05T20:12:28.763" v="898" actId="313"/>
      <pc:docMkLst>
        <pc:docMk/>
      </pc:docMkLst>
      <pc:sldChg chg="modSp add mod modClrScheme chgLayout">
        <pc:chgData name="Jane Luethge" userId="f9937d6a-ee7b-4471-980b-720f672ae48d" providerId="ADAL" clId="{18143037-FB06-40FC-A789-EE2AC0336969}" dt="2023-04-05T19:53:55.866" v="883" actId="255"/>
        <pc:sldMkLst>
          <pc:docMk/>
          <pc:sldMk cId="1811867876" sldId="272"/>
        </pc:sldMkLst>
        <pc:spChg chg="mod ord">
          <ac:chgData name="Jane Luethge" userId="f9937d6a-ee7b-4471-980b-720f672ae48d" providerId="ADAL" clId="{18143037-FB06-40FC-A789-EE2AC0336969}" dt="2023-04-05T19:53:07.825" v="877" actId="700"/>
          <ac:spMkLst>
            <pc:docMk/>
            <pc:sldMk cId="1811867876" sldId="272"/>
            <ac:spMk id="2" creationId="{E1AA6469-FE5D-C842-B422-1C24BE0D0850}"/>
          </ac:spMkLst>
        </pc:spChg>
        <pc:spChg chg="mod ord">
          <ac:chgData name="Jane Luethge" userId="f9937d6a-ee7b-4471-980b-720f672ae48d" providerId="ADAL" clId="{18143037-FB06-40FC-A789-EE2AC0336969}" dt="2023-04-05T19:53:55.866" v="883" actId="255"/>
          <ac:spMkLst>
            <pc:docMk/>
            <pc:sldMk cId="1811867876" sldId="272"/>
            <ac:spMk id="3" creationId="{0277560E-6C31-3348-A27E-D0BC6AD908E0}"/>
          </ac:spMkLst>
        </pc:spChg>
      </pc:sldChg>
      <pc:sldChg chg="addSp delSp modSp add mod modClrScheme chgLayout">
        <pc:chgData name="Jane Luethge" userId="f9937d6a-ee7b-4471-980b-720f672ae48d" providerId="ADAL" clId="{18143037-FB06-40FC-A789-EE2AC0336969}" dt="2023-04-05T19:35:06.851" v="136"/>
        <pc:sldMkLst>
          <pc:docMk/>
          <pc:sldMk cId="927443230" sldId="273"/>
        </pc:sldMkLst>
        <pc:spChg chg="mod ord">
          <ac:chgData name="Jane Luethge" userId="f9937d6a-ee7b-4471-980b-720f672ae48d" providerId="ADAL" clId="{18143037-FB06-40FC-A789-EE2AC0336969}" dt="2023-04-05T19:22:58.363" v="44" actId="1076"/>
          <ac:spMkLst>
            <pc:docMk/>
            <pc:sldMk cId="927443230" sldId="273"/>
            <ac:spMk id="3" creationId="{F85156E9-2DF3-994F-815B-2FBD2269B1C5}"/>
          </ac:spMkLst>
        </pc:spChg>
        <pc:spChg chg="add del mod ord">
          <ac:chgData name="Jane Luethge" userId="f9937d6a-ee7b-4471-980b-720f672ae48d" providerId="ADAL" clId="{18143037-FB06-40FC-A789-EE2AC0336969}" dt="2023-04-05T19:22:45.569" v="40" actId="26606"/>
          <ac:spMkLst>
            <pc:docMk/>
            <pc:sldMk cId="927443230" sldId="273"/>
            <ac:spMk id="4" creationId="{E9664368-DB4D-F2BD-0070-2E4FAD2691FB}"/>
          </ac:spMkLst>
        </pc:spChg>
        <pc:spChg chg="add del mod ord">
          <ac:chgData name="Jane Luethge" userId="f9937d6a-ee7b-4471-980b-720f672ae48d" providerId="ADAL" clId="{18143037-FB06-40FC-A789-EE2AC0336969}" dt="2023-04-05T19:22:45.569" v="40" actId="26606"/>
          <ac:spMkLst>
            <pc:docMk/>
            <pc:sldMk cId="927443230" sldId="273"/>
            <ac:spMk id="5" creationId="{B0A48A0E-8F13-EF15-213A-CDDBBEB84CF0}"/>
          </ac:spMkLst>
        </pc:spChg>
        <pc:spChg chg="add del mod ord">
          <ac:chgData name="Jane Luethge" userId="f9937d6a-ee7b-4471-980b-720f672ae48d" providerId="ADAL" clId="{18143037-FB06-40FC-A789-EE2AC0336969}" dt="2023-04-05T19:22:45.569" v="40" actId="26606"/>
          <ac:spMkLst>
            <pc:docMk/>
            <pc:sldMk cId="927443230" sldId="273"/>
            <ac:spMk id="6" creationId="{5C10026F-9FEF-9273-5A28-80CD0DCBB779}"/>
          </ac:spMkLst>
        </pc:spChg>
        <pc:spChg chg="add del mod ord">
          <ac:chgData name="Jane Luethge" userId="f9937d6a-ee7b-4471-980b-720f672ae48d" providerId="ADAL" clId="{18143037-FB06-40FC-A789-EE2AC0336969}" dt="2023-04-05T19:22:45.569" v="40" actId="26606"/>
          <ac:spMkLst>
            <pc:docMk/>
            <pc:sldMk cId="927443230" sldId="273"/>
            <ac:spMk id="7" creationId="{EDDD881B-A91B-B92E-881D-21C607A79E14}"/>
          </ac:spMkLst>
        </pc:spChg>
        <pc:spChg chg="add del mod ord">
          <ac:chgData name="Jane Luethge" userId="f9937d6a-ee7b-4471-980b-720f672ae48d" providerId="ADAL" clId="{18143037-FB06-40FC-A789-EE2AC0336969}" dt="2023-04-05T19:22:45.569" v="40" actId="26606"/>
          <ac:spMkLst>
            <pc:docMk/>
            <pc:sldMk cId="927443230" sldId="273"/>
            <ac:spMk id="8" creationId="{EDE12E72-C70B-37D1-F225-F3F9408132A0}"/>
          </ac:spMkLst>
        </pc:spChg>
        <pc:spChg chg="add del mod ord">
          <ac:chgData name="Jane Luethge" userId="f9937d6a-ee7b-4471-980b-720f672ae48d" providerId="ADAL" clId="{18143037-FB06-40FC-A789-EE2AC0336969}" dt="2023-04-05T19:22:45.569" v="40" actId="26606"/>
          <ac:spMkLst>
            <pc:docMk/>
            <pc:sldMk cId="927443230" sldId="273"/>
            <ac:spMk id="9" creationId="{36C0DA1F-FE0A-5BA8-F4B4-B3A11268B6F9}"/>
          </ac:spMkLst>
        </pc:spChg>
        <pc:spChg chg="add del mod ord">
          <ac:chgData name="Jane Luethge" userId="f9937d6a-ee7b-4471-980b-720f672ae48d" providerId="ADAL" clId="{18143037-FB06-40FC-A789-EE2AC0336969}" dt="2023-04-05T19:22:45.569" v="40" actId="26606"/>
          <ac:spMkLst>
            <pc:docMk/>
            <pc:sldMk cId="927443230" sldId="273"/>
            <ac:spMk id="10" creationId="{861DB725-4E4F-1486-FA9B-CD66B19C132B}"/>
          </ac:spMkLst>
        </pc:spChg>
        <pc:spChg chg="add del mod ord">
          <ac:chgData name="Jane Luethge" userId="f9937d6a-ee7b-4471-980b-720f672ae48d" providerId="ADAL" clId="{18143037-FB06-40FC-A789-EE2AC0336969}" dt="2023-04-05T19:22:45.569" v="40" actId="26606"/>
          <ac:spMkLst>
            <pc:docMk/>
            <pc:sldMk cId="927443230" sldId="273"/>
            <ac:spMk id="11" creationId="{34D12D45-8853-5350-31AC-B2D2C5FBD7E2}"/>
          </ac:spMkLst>
        </pc:spChg>
        <pc:spChg chg="add del mod">
          <ac:chgData name="Jane Luethge" userId="f9937d6a-ee7b-4471-980b-720f672ae48d" providerId="ADAL" clId="{18143037-FB06-40FC-A789-EE2AC0336969}" dt="2023-04-05T19:22:52.488" v="42" actId="478"/>
          <ac:spMkLst>
            <pc:docMk/>
            <pc:sldMk cId="927443230" sldId="273"/>
            <ac:spMk id="16" creationId="{1D6504E2-A5E1-B73E-A1E2-B4F28EBC87BB}"/>
          </ac:spMkLst>
        </pc:spChg>
        <pc:spChg chg="add del mod">
          <ac:chgData name="Jane Luethge" userId="f9937d6a-ee7b-4471-980b-720f672ae48d" providerId="ADAL" clId="{18143037-FB06-40FC-A789-EE2AC0336969}" dt="2023-04-05T19:22:54.537" v="43" actId="478"/>
          <ac:spMkLst>
            <pc:docMk/>
            <pc:sldMk cId="927443230" sldId="273"/>
            <ac:spMk id="18" creationId="{4BE5B67B-27CB-6A95-2DD3-8E3678F289BE}"/>
          </ac:spMkLst>
        </pc:spChg>
        <pc:graphicFrameChg chg="mod ord modGraphic">
          <ac:chgData name="Jane Luethge" userId="f9937d6a-ee7b-4471-980b-720f672ae48d" providerId="ADAL" clId="{18143037-FB06-40FC-A789-EE2AC0336969}" dt="2023-04-05T19:35:06.851" v="136"/>
          <ac:graphicFrameMkLst>
            <pc:docMk/>
            <pc:sldMk cId="927443230" sldId="273"/>
            <ac:graphicFrameMk id="2" creationId="{2EA01143-4225-0C74-E543-17AB86538315}"/>
          </ac:graphicFrameMkLst>
        </pc:graphicFrameChg>
      </pc:sldChg>
      <pc:sldChg chg="addSp delSp modSp add mod modClrScheme chgLayout">
        <pc:chgData name="Jane Luethge" userId="f9937d6a-ee7b-4471-980b-720f672ae48d" providerId="ADAL" clId="{18143037-FB06-40FC-A789-EE2AC0336969}" dt="2023-04-05T19:45:29.479" v="798" actId="14734"/>
        <pc:sldMkLst>
          <pc:docMk/>
          <pc:sldMk cId="2609941296" sldId="274"/>
        </pc:sldMkLst>
        <pc:spChg chg="del">
          <ac:chgData name="Jane Luethge" userId="f9937d6a-ee7b-4471-980b-720f672ae48d" providerId="ADAL" clId="{18143037-FB06-40FC-A789-EE2AC0336969}" dt="2023-04-05T19:36:21.536" v="150" actId="478"/>
          <ac:spMkLst>
            <pc:docMk/>
            <pc:sldMk cId="2609941296" sldId="274"/>
            <ac:spMk id="3" creationId="{7D827145-FAAB-D206-A6A1-5DBDAECD61C2}"/>
          </ac:spMkLst>
        </pc:spChg>
        <pc:spChg chg="add del mod">
          <ac:chgData name="Jane Luethge" userId="f9937d6a-ee7b-4471-980b-720f672ae48d" providerId="ADAL" clId="{18143037-FB06-40FC-A789-EE2AC0336969}" dt="2023-04-05T19:36:14.414" v="149" actId="478"/>
          <ac:spMkLst>
            <pc:docMk/>
            <pc:sldMk cId="2609941296" sldId="274"/>
            <ac:spMk id="5" creationId="{75978F68-396E-6046-9075-8DBC2147F9A4}"/>
          </ac:spMkLst>
        </pc:spChg>
        <pc:spChg chg="add del mod">
          <ac:chgData name="Jane Luethge" userId="f9937d6a-ee7b-4471-980b-720f672ae48d" providerId="ADAL" clId="{18143037-FB06-40FC-A789-EE2AC0336969}" dt="2023-04-05T19:36:09.205" v="147" actId="478"/>
          <ac:spMkLst>
            <pc:docMk/>
            <pc:sldMk cId="2609941296" sldId="274"/>
            <ac:spMk id="6" creationId="{153EE396-B7DF-DF74-6D65-05AA43AFA366}"/>
          </ac:spMkLst>
        </pc:spChg>
        <pc:spChg chg="add del mod ord">
          <ac:chgData name="Jane Luethge" userId="f9937d6a-ee7b-4471-980b-720f672ae48d" providerId="ADAL" clId="{18143037-FB06-40FC-A789-EE2AC0336969}" dt="2023-04-05T19:36:28.984" v="151" actId="700"/>
          <ac:spMkLst>
            <pc:docMk/>
            <pc:sldMk cId="2609941296" sldId="274"/>
            <ac:spMk id="8" creationId="{76BCA22A-C7C5-60F9-42B0-1AB253447B41}"/>
          </ac:spMkLst>
        </pc:spChg>
        <pc:spChg chg="add mod ord">
          <ac:chgData name="Jane Luethge" userId="f9937d6a-ee7b-4471-980b-720f672ae48d" providerId="ADAL" clId="{18143037-FB06-40FC-A789-EE2AC0336969}" dt="2023-04-05T19:45:22.746" v="797" actId="255"/>
          <ac:spMkLst>
            <pc:docMk/>
            <pc:sldMk cId="2609941296" sldId="274"/>
            <ac:spMk id="9" creationId="{B9886F81-CD60-4E0D-43D7-DD46358BE393}"/>
          </ac:spMkLst>
        </pc:spChg>
        <pc:spChg chg="add mod">
          <ac:chgData name="Jane Luethge" userId="f9937d6a-ee7b-4471-980b-720f672ae48d" providerId="ADAL" clId="{18143037-FB06-40FC-A789-EE2AC0336969}" dt="2023-04-05T19:45:09.311" v="796" actId="20577"/>
          <ac:spMkLst>
            <pc:docMk/>
            <pc:sldMk cId="2609941296" sldId="274"/>
            <ac:spMk id="10" creationId="{C3EE19DD-D49B-9E98-BD03-B3F288E881FD}"/>
          </ac:spMkLst>
        </pc:spChg>
        <pc:graphicFrameChg chg="mod ord modGraphic">
          <ac:chgData name="Jane Luethge" userId="f9937d6a-ee7b-4471-980b-720f672ae48d" providerId="ADAL" clId="{18143037-FB06-40FC-A789-EE2AC0336969}" dt="2023-04-05T19:45:29.479" v="798" actId="14734"/>
          <ac:graphicFrameMkLst>
            <pc:docMk/>
            <pc:sldMk cId="2609941296" sldId="274"/>
            <ac:graphicFrameMk id="2" creationId="{59562146-7205-E27E-82D5-C8DE5E9CED96}"/>
          </ac:graphicFrameMkLst>
        </pc:graphicFrameChg>
      </pc:sldChg>
      <pc:sldChg chg="modSp add mod modClrScheme chgLayout">
        <pc:chgData name="Jane Luethge" userId="f9937d6a-ee7b-4471-980b-720f672ae48d" providerId="ADAL" clId="{18143037-FB06-40FC-A789-EE2AC0336969}" dt="2023-04-05T20:12:28.763" v="898" actId="313"/>
        <pc:sldMkLst>
          <pc:docMk/>
          <pc:sldMk cId="465569483" sldId="275"/>
        </pc:sldMkLst>
        <pc:spChg chg="mod ord">
          <ac:chgData name="Jane Luethge" userId="f9937d6a-ee7b-4471-980b-720f672ae48d" providerId="ADAL" clId="{18143037-FB06-40FC-A789-EE2AC0336969}" dt="2023-04-05T19:47:19.965" v="820" actId="1076"/>
          <ac:spMkLst>
            <pc:docMk/>
            <pc:sldMk cId="465569483" sldId="275"/>
            <ac:spMk id="5" creationId="{DADA8968-0A24-1B4E-A3E1-1DBEAD793928}"/>
          </ac:spMkLst>
        </pc:spChg>
        <pc:spChg chg="mod ord">
          <ac:chgData name="Jane Luethge" userId="f9937d6a-ee7b-4471-980b-720f672ae48d" providerId="ADAL" clId="{18143037-FB06-40FC-A789-EE2AC0336969}" dt="2023-04-05T20:12:28.763" v="898" actId="313"/>
          <ac:spMkLst>
            <pc:docMk/>
            <pc:sldMk cId="465569483" sldId="275"/>
            <ac:spMk id="6" creationId="{B81A1BD6-4526-DC45-A490-A72A91262FEF}"/>
          </ac:spMkLst>
        </pc:spChg>
        <pc:picChg chg="mod">
          <ac:chgData name="Jane Luethge" userId="f9937d6a-ee7b-4471-980b-720f672ae48d" providerId="ADAL" clId="{18143037-FB06-40FC-A789-EE2AC0336969}" dt="2023-04-05T19:47:26.278" v="821" actId="1076"/>
          <ac:picMkLst>
            <pc:docMk/>
            <pc:sldMk cId="465569483" sldId="275"/>
            <ac:picMk id="3" creationId="{DADA66F0-FE81-1E0C-A999-EACB5F35D275}"/>
          </ac:picMkLst>
        </pc:picChg>
      </pc:sldChg>
      <pc:sldChg chg="modSp add mod modClrScheme chgLayout">
        <pc:chgData name="Jane Luethge" userId="f9937d6a-ee7b-4471-980b-720f672ae48d" providerId="ADAL" clId="{18143037-FB06-40FC-A789-EE2AC0336969}" dt="2023-04-05T19:49:28.181" v="863" actId="1076"/>
        <pc:sldMkLst>
          <pc:docMk/>
          <pc:sldMk cId="4037823169" sldId="276"/>
        </pc:sldMkLst>
        <pc:spChg chg="mod ord">
          <ac:chgData name="Jane Luethge" userId="f9937d6a-ee7b-4471-980b-720f672ae48d" providerId="ADAL" clId="{18143037-FB06-40FC-A789-EE2AC0336969}" dt="2023-04-05T19:48:38.903" v="846" actId="1076"/>
          <ac:spMkLst>
            <pc:docMk/>
            <pc:sldMk cId="4037823169" sldId="276"/>
            <ac:spMk id="5" creationId="{4AB35571-767F-0E42-A683-79B04F00A749}"/>
          </ac:spMkLst>
        </pc:spChg>
        <pc:spChg chg="mod ord">
          <ac:chgData name="Jane Luethge" userId="f9937d6a-ee7b-4471-980b-720f672ae48d" providerId="ADAL" clId="{18143037-FB06-40FC-A789-EE2AC0336969}" dt="2023-04-05T19:49:22.995" v="862" actId="2711"/>
          <ac:spMkLst>
            <pc:docMk/>
            <pc:sldMk cId="4037823169" sldId="276"/>
            <ac:spMk id="6" creationId="{E3EC1F36-5BBD-D745-9257-F0BDC51B9303}"/>
          </ac:spMkLst>
        </pc:spChg>
        <pc:picChg chg="mod">
          <ac:chgData name="Jane Luethge" userId="f9937d6a-ee7b-4471-980b-720f672ae48d" providerId="ADAL" clId="{18143037-FB06-40FC-A789-EE2AC0336969}" dt="2023-04-05T19:49:28.181" v="863" actId="1076"/>
          <ac:picMkLst>
            <pc:docMk/>
            <pc:sldMk cId="4037823169" sldId="276"/>
            <ac:picMk id="3" creationId="{8F242567-FB7E-D522-F230-3473962D53F6}"/>
          </ac:picMkLst>
        </pc:picChg>
      </pc:sldChg>
      <pc:sldChg chg="add del">
        <pc:chgData name="Jane Luethge" userId="f9937d6a-ee7b-4471-980b-720f672ae48d" providerId="ADAL" clId="{18143037-FB06-40FC-A789-EE2AC0336969}" dt="2023-04-05T19:22:24.854" v="38" actId="47"/>
        <pc:sldMkLst>
          <pc:docMk/>
          <pc:sldMk cId="1948501300" sldId="277"/>
        </pc:sldMkLst>
      </pc:sldChg>
      <pc:sldChg chg="addSp modSp mod">
        <pc:chgData name="Jane Luethge" userId="f9937d6a-ee7b-4471-980b-720f672ae48d" providerId="ADAL" clId="{18143037-FB06-40FC-A789-EE2AC0336969}" dt="2023-04-05T19:24:39.775" v="62" actId="1076"/>
        <pc:sldMkLst>
          <pc:docMk/>
          <pc:sldMk cId="2131568492" sldId="278"/>
        </pc:sldMkLst>
        <pc:spChg chg="mod">
          <ac:chgData name="Jane Luethge" userId="f9937d6a-ee7b-4471-980b-720f672ae48d" providerId="ADAL" clId="{18143037-FB06-40FC-A789-EE2AC0336969}" dt="2023-04-05T19:24:21.242" v="58" actId="14100"/>
          <ac:spMkLst>
            <pc:docMk/>
            <pc:sldMk cId="2131568492" sldId="278"/>
            <ac:spMk id="2" creationId="{516860D9-9D47-C0BB-B2B4-4B6F2B36CFCC}"/>
          </ac:spMkLst>
        </pc:spChg>
        <pc:spChg chg="mod">
          <ac:chgData name="Jane Luethge" userId="f9937d6a-ee7b-4471-980b-720f672ae48d" providerId="ADAL" clId="{18143037-FB06-40FC-A789-EE2AC0336969}" dt="2023-04-05T19:24:25.041" v="59" actId="6549"/>
          <ac:spMkLst>
            <pc:docMk/>
            <pc:sldMk cId="2131568492" sldId="278"/>
            <ac:spMk id="3" creationId="{86C1060B-300F-3CE3-E5AA-D8E29791C960}"/>
          </ac:spMkLst>
        </pc:spChg>
        <pc:spChg chg="add mod">
          <ac:chgData name="Jane Luethge" userId="f9937d6a-ee7b-4471-980b-720f672ae48d" providerId="ADAL" clId="{18143037-FB06-40FC-A789-EE2AC0336969}" dt="2023-04-05T19:24:39.775" v="62" actId="1076"/>
          <ac:spMkLst>
            <pc:docMk/>
            <pc:sldMk cId="2131568492" sldId="278"/>
            <ac:spMk id="5" creationId="{C8FC0BF5-9C15-581D-D7A0-DDBECEE6A28C}"/>
          </ac:spMkLst>
        </pc:spChg>
      </pc:sldChg>
      <pc:sldChg chg="del">
        <pc:chgData name="Jane Luethge" userId="f9937d6a-ee7b-4471-980b-720f672ae48d" providerId="ADAL" clId="{18143037-FB06-40FC-A789-EE2AC0336969}" dt="2023-04-05T19:54:30.549" v="897" actId="47"/>
        <pc:sldMkLst>
          <pc:docMk/>
          <pc:sldMk cId="3855531800" sldId="279"/>
        </pc:sldMkLst>
      </pc:sldChg>
      <pc:sldChg chg="del">
        <pc:chgData name="Jane Luethge" userId="f9937d6a-ee7b-4471-980b-720f672ae48d" providerId="ADAL" clId="{18143037-FB06-40FC-A789-EE2AC0336969}" dt="2023-04-05T19:54:20.762" v="884" actId="47"/>
        <pc:sldMkLst>
          <pc:docMk/>
          <pc:sldMk cId="979622006" sldId="280"/>
        </pc:sldMkLst>
      </pc:sldChg>
      <pc:sldChg chg="del">
        <pc:chgData name="Jane Luethge" userId="f9937d6a-ee7b-4471-980b-720f672ae48d" providerId="ADAL" clId="{18143037-FB06-40FC-A789-EE2AC0336969}" dt="2023-04-05T19:54:21.736" v="885" actId="47"/>
        <pc:sldMkLst>
          <pc:docMk/>
          <pc:sldMk cId="2952923800" sldId="281"/>
        </pc:sldMkLst>
      </pc:sldChg>
      <pc:sldChg chg="del">
        <pc:chgData name="Jane Luethge" userId="f9937d6a-ee7b-4471-980b-720f672ae48d" providerId="ADAL" clId="{18143037-FB06-40FC-A789-EE2AC0336969}" dt="2023-04-05T19:54:23.903" v="888" actId="47"/>
        <pc:sldMkLst>
          <pc:docMk/>
          <pc:sldMk cId="685681062" sldId="282"/>
        </pc:sldMkLst>
      </pc:sldChg>
      <pc:sldChg chg="del">
        <pc:chgData name="Jane Luethge" userId="f9937d6a-ee7b-4471-980b-720f672ae48d" providerId="ADAL" clId="{18143037-FB06-40FC-A789-EE2AC0336969}" dt="2023-04-05T19:54:22.612" v="886" actId="47"/>
        <pc:sldMkLst>
          <pc:docMk/>
          <pc:sldMk cId="2903841477" sldId="283"/>
        </pc:sldMkLst>
      </pc:sldChg>
      <pc:sldChg chg="del">
        <pc:chgData name="Jane Luethge" userId="f9937d6a-ee7b-4471-980b-720f672ae48d" providerId="ADAL" clId="{18143037-FB06-40FC-A789-EE2AC0336969}" dt="2023-04-05T19:54:23.261" v="887" actId="47"/>
        <pc:sldMkLst>
          <pc:docMk/>
          <pc:sldMk cId="2886474736" sldId="284"/>
        </pc:sldMkLst>
      </pc:sldChg>
      <pc:sldChg chg="del">
        <pc:chgData name="Jane Luethge" userId="f9937d6a-ee7b-4471-980b-720f672ae48d" providerId="ADAL" clId="{18143037-FB06-40FC-A789-EE2AC0336969}" dt="2023-04-05T19:54:24.470" v="889" actId="47"/>
        <pc:sldMkLst>
          <pc:docMk/>
          <pc:sldMk cId="2011930182" sldId="285"/>
        </pc:sldMkLst>
      </pc:sldChg>
      <pc:sldChg chg="del">
        <pc:chgData name="Jane Luethge" userId="f9937d6a-ee7b-4471-980b-720f672ae48d" providerId="ADAL" clId="{18143037-FB06-40FC-A789-EE2AC0336969}" dt="2023-04-05T19:54:25.051" v="890" actId="47"/>
        <pc:sldMkLst>
          <pc:docMk/>
          <pc:sldMk cId="2452269796" sldId="287"/>
        </pc:sldMkLst>
      </pc:sldChg>
      <pc:sldChg chg="del">
        <pc:chgData name="Jane Luethge" userId="f9937d6a-ee7b-4471-980b-720f672ae48d" providerId="ADAL" clId="{18143037-FB06-40FC-A789-EE2AC0336969}" dt="2023-04-05T19:54:25.678" v="891" actId="47"/>
        <pc:sldMkLst>
          <pc:docMk/>
          <pc:sldMk cId="1600494506" sldId="288"/>
        </pc:sldMkLst>
      </pc:sldChg>
      <pc:sldChg chg="del">
        <pc:chgData name="Jane Luethge" userId="f9937d6a-ee7b-4471-980b-720f672ae48d" providerId="ADAL" clId="{18143037-FB06-40FC-A789-EE2AC0336969}" dt="2023-04-05T19:54:26.228" v="892" actId="47"/>
        <pc:sldMkLst>
          <pc:docMk/>
          <pc:sldMk cId="2502887943" sldId="289"/>
        </pc:sldMkLst>
      </pc:sldChg>
      <pc:sldChg chg="del">
        <pc:chgData name="Jane Luethge" userId="f9937d6a-ee7b-4471-980b-720f672ae48d" providerId="ADAL" clId="{18143037-FB06-40FC-A789-EE2AC0336969}" dt="2023-04-05T19:54:26.920" v="893" actId="47"/>
        <pc:sldMkLst>
          <pc:docMk/>
          <pc:sldMk cId="3170280394" sldId="290"/>
        </pc:sldMkLst>
      </pc:sldChg>
      <pc:sldChg chg="del">
        <pc:chgData name="Jane Luethge" userId="f9937d6a-ee7b-4471-980b-720f672ae48d" providerId="ADAL" clId="{18143037-FB06-40FC-A789-EE2AC0336969}" dt="2023-04-05T19:54:27.570" v="894" actId="47"/>
        <pc:sldMkLst>
          <pc:docMk/>
          <pc:sldMk cId="249904479" sldId="291"/>
        </pc:sldMkLst>
      </pc:sldChg>
      <pc:sldChg chg="del">
        <pc:chgData name="Jane Luethge" userId="f9937d6a-ee7b-4471-980b-720f672ae48d" providerId="ADAL" clId="{18143037-FB06-40FC-A789-EE2AC0336969}" dt="2023-04-05T19:54:28.194" v="895" actId="47"/>
        <pc:sldMkLst>
          <pc:docMk/>
          <pc:sldMk cId="94818171" sldId="292"/>
        </pc:sldMkLst>
      </pc:sldChg>
      <pc:sldChg chg="del">
        <pc:chgData name="Jane Luethge" userId="f9937d6a-ee7b-4471-980b-720f672ae48d" providerId="ADAL" clId="{18143037-FB06-40FC-A789-EE2AC0336969}" dt="2023-04-05T19:54:29.179" v="896" actId="47"/>
        <pc:sldMkLst>
          <pc:docMk/>
          <pc:sldMk cId="1003962426" sldId="293"/>
        </pc:sldMkLst>
      </pc:sldChg>
      <pc:sldChg chg="modSp add mod setBg modClrScheme chgLayout">
        <pc:chgData name="Jane Luethge" userId="f9937d6a-ee7b-4471-980b-720f672ae48d" providerId="ADAL" clId="{18143037-FB06-40FC-A789-EE2AC0336969}" dt="2023-04-05T19:52:44.379" v="872" actId="20577"/>
        <pc:sldMkLst>
          <pc:docMk/>
          <pc:sldMk cId="4051410493" sldId="305"/>
        </pc:sldMkLst>
        <pc:spChg chg="mod ord">
          <ac:chgData name="Jane Luethge" userId="f9937d6a-ee7b-4471-980b-720f672ae48d" providerId="ADAL" clId="{18143037-FB06-40FC-A789-EE2AC0336969}" dt="2023-04-05T19:25:14.431" v="64" actId="2711"/>
          <ac:spMkLst>
            <pc:docMk/>
            <pc:sldMk cId="4051410493" sldId="305"/>
            <ac:spMk id="2" creationId="{90414383-39D1-4148-A3F6-CB7D65D56637}"/>
          </ac:spMkLst>
        </pc:spChg>
        <pc:spChg chg="mod ord">
          <ac:chgData name="Jane Luethge" userId="f9937d6a-ee7b-4471-980b-720f672ae48d" providerId="ADAL" clId="{18143037-FB06-40FC-A789-EE2AC0336969}" dt="2023-04-05T19:52:44.379" v="872" actId="20577"/>
          <ac:spMkLst>
            <pc:docMk/>
            <pc:sldMk cId="4051410493" sldId="305"/>
            <ac:spMk id="3" creationId="{97392F75-9B85-411C-B4F2-987AA462EC27}"/>
          </ac:spMkLst>
        </pc:spChg>
      </pc:sldChg>
      <pc:sldChg chg="addSp delSp modSp add mod modClrScheme chgLayout">
        <pc:chgData name="Jane Luethge" userId="f9937d6a-ee7b-4471-980b-720f672ae48d" providerId="ADAL" clId="{18143037-FB06-40FC-A789-EE2AC0336969}" dt="2023-04-05T19:32:25.517" v="113" actId="20577"/>
        <pc:sldMkLst>
          <pc:docMk/>
          <pc:sldMk cId="1291374189" sldId="306"/>
        </pc:sldMkLst>
        <pc:spChg chg="mod ord">
          <ac:chgData name="Jane Luethge" userId="f9937d6a-ee7b-4471-980b-720f672ae48d" providerId="ADAL" clId="{18143037-FB06-40FC-A789-EE2AC0336969}" dt="2023-04-05T19:31:34.668" v="94" actId="1076"/>
          <ac:spMkLst>
            <pc:docMk/>
            <pc:sldMk cId="1291374189" sldId="306"/>
            <ac:spMk id="2" creationId="{4F8A480A-55C7-48F1-A60B-A922896511A9}"/>
          </ac:spMkLst>
        </pc:spChg>
        <pc:spChg chg="mod ord">
          <ac:chgData name="Jane Luethge" userId="f9937d6a-ee7b-4471-980b-720f672ae48d" providerId="ADAL" clId="{18143037-FB06-40FC-A789-EE2AC0336969}" dt="2023-04-05T19:32:25.517" v="113" actId="20577"/>
          <ac:spMkLst>
            <pc:docMk/>
            <pc:sldMk cId="1291374189" sldId="306"/>
            <ac:spMk id="3" creationId="{BD1B0DE6-1582-42B2-A730-2C37D3BF3CA2}"/>
          </ac:spMkLst>
        </pc:spChg>
        <pc:spChg chg="add del mod">
          <ac:chgData name="Jane Luethge" userId="f9937d6a-ee7b-4471-980b-720f672ae48d" providerId="ADAL" clId="{18143037-FB06-40FC-A789-EE2AC0336969}" dt="2023-04-05T19:31:20.661" v="89" actId="478"/>
          <ac:spMkLst>
            <pc:docMk/>
            <pc:sldMk cId="1291374189" sldId="306"/>
            <ac:spMk id="10" creationId="{494D560F-F703-01A4-85E5-A52CE4C19E50}"/>
          </ac:spMkLst>
        </pc:spChg>
        <pc:spChg chg="add del mod">
          <ac:chgData name="Jane Luethge" userId="f9937d6a-ee7b-4471-980b-720f672ae48d" providerId="ADAL" clId="{18143037-FB06-40FC-A789-EE2AC0336969}" dt="2023-04-05T19:31:26.690" v="90" actId="478"/>
          <ac:spMkLst>
            <pc:docMk/>
            <pc:sldMk cId="1291374189" sldId="306"/>
            <ac:spMk id="12" creationId="{6F1291CB-884D-B6E7-662C-8DBF75A7749F}"/>
          </ac:spMkLst>
        </pc:spChg>
        <pc:picChg chg="add mod">
          <ac:chgData name="Jane Luethge" userId="f9937d6a-ee7b-4471-980b-720f672ae48d" providerId="ADAL" clId="{18143037-FB06-40FC-A789-EE2AC0336969}" dt="2023-04-05T19:32:07.269" v="110" actId="1076"/>
          <ac:picMkLst>
            <pc:docMk/>
            <pc:sldMk cId="1291374189" sldId="306"/>
            <ac:picMk id="5" creationId="{2AECC9C0-A283-C5A7-A430-9A96A301AFA7}"/>
          </ac:picMkLst>
        </pc:picChg>
      </pc:sldChg>
      <pc:sldChg chg="modSp add mod modClrScheme chgLayout">
        <pc:chgData name="Jane Luethge" userId="f9937d6a-ee7b-4471-980b-720f672ae48d" providerId="ADAL" clId="{18143037-FB06-40FC-A789-EE2AC0336969}" dt="2023-04-05T19:53:31.094" v="880" actId="27636"/>
        <pc:sldMkLst>
          <pc:docMk/>
          <pc:sldMk cId="679121011" sldId="307"/>
        </pc:sldMkLst>
        <pc:spChg chg="mod ord">
          <ac:chgData name="Jane Luethge" userId="f9937d6a-ee7b-4471-980b-720f672ae48d" providerId="ADAL" clId="{18143037-FB06-40FC-A789-EE2AC0336969}" dt="2023-04-05T19:19:15.472" v="5" actId="700"/>
          <ac:spMkLst>
            <pc:docMk/>
            <pc:sldMk cId="679121011" sldId="307"/>
            <ac:spMk id="2" creationId="{79D0A396-6D91-AE5D-1718-74DC1C446D10}"/>
          </ac:spMkLst>
        </pc:spChg>
        <pc:spChg chg="mod ord">
          <ac:chgData name="Jane Luethge" userId="f9937d6a-ee7b-4471-980b-720f672ae48d" providerId="ADAL" clId="{18143037-FB06-40FC-A789-EE2AC0336969}" dt="2023-04-05T19:19:29.190" v="10" actId="20577"/>
          <ac:spMkLst>
            <pc:docMk/>
            <pc:sldMk cId="679121011" sldId="307"/>
            <ac:spMk id="3" creationId="{9D3FDDE5-B3D1-DAA5-C17F-A8D56E7D30A8}"/>
          </ac:spMkLst>
        </pc:spChg>
        <pc:spChg chg="mod">
          <ac:chgData name="Jane Luethge" userId="f9937d6a-ee7b-4471-980b-720f672ae48d" providerId="ADAL" clId="{18143037-FB06-40FC-A789-EE2AC0336969}" dt="2023-04-05T19:25:45.429" v="68" actId="2711"/>
          <ac:spMkLst>
            <pc:docMk/>
            <pc:sldMk cId="679121011" sldId="307"/>
            <ac:spMk id="6" creationId="{C85B2F63-A355-04BD-7559-8BB5271F2751}"/>
          </ac:spMkLst>
        </pc:spChg>
        <pc:spChg chg="mod ord">
          <ac:chgData name="Jane Luethge" userId="f9937d6a-ee7b-4471-980b-720f672ae48d" providerId="ADAL" clId="{18143037-FB06-40FC-A789-EE2AC0336969}" dt="2023-04-05T19:53:31.094" v="880" actId="27636"/>
          <ac:spMkLst>
            <pc:docMk/>
            <pc:sldMk cId="679121011" sldId="307"/>
            <ac:spMk id="7" creationId="{90D060C9-053A-8A80-C6E5-C761FD585251}"/>
          </ac:spMkLst>
        </pc:spChg>
      </pc:sldChg>
      <pc:sldChg chg="addSp delSp modSp add mod modClrScheme chgLayout">
        <pc:chgData name="Jane Luethge" userId="f9937d6a-ee7b-4471-980b-720f672ae48d" providerId="ADAL" clId="{18143037-FB06-40FC-A789-EE2AC0336969}" dt="2023-04-05T19:46:11.370" v="810" actId="255"/>
        <pc:sldMkLst>
          <pc:docMk/>
          <pc:sldMk cId="1857054175" sldId="308"/>
        </pc:sldMkLst>
        <pc:spChg chg="add mod">
          <ac:chgData name="Jane Luethge" userId="f9937d6a-ee7b-4471-980b-720f672ae48d" providerId="ADAL" clId="{18143037-FB06-40FC-A789-EE2AC0336969}" dt="2023-04-05T19:44:44.314" v="728" actId="20577"/>
          <ac:spMkLst>
            <pc:docMk/>
            <pc:sldMk cId="1857054175" sldId="308"/>
            <ac:spMk id="3" creationId="{20FEFBCA-0AE1-E5B4-C29E-B3CED46E145F}"/>
          </ac:spMkLst>
        </pc:spChg>
        <pc:spChg chg="mod ord">
          <ac:chgData name="Jane Luethge" userId="f9937d6a-ee7b-4471-980b-720f672ae48d" providerId="ADAL" clId="{18143037-FB06-40FC-A789-EE2AC0336969}" dt="2023-04-05T19:40:20.910" v="478" actId="14100"/>
          <ac:spMkLst>
            <pc:docMk/>
            <pc:sldMk cId="1857054175" sldId="308"/>
            <ac:spMk id="5" creationId="{75978F68-396E-6046-9075-8DBC2147F9A4}"/>
          </ac:spMkLst>
        </pc:spChg>
        <pc:spChg chg="del mod">
          <ac:chgData name="Jane Luethge" userId="f9937d6a-ee7b-4471-980b-720f672ae48d" providerId="ADAL" clId="{18143037-FB06-40FC-A789-EE2AC0336969}" dt="2023-04-05T19:38:41.508" v="377" actId="478"/>
          <ac:spMkLst>
            <pc:docMk/>
            <pc:sldMk cId="1857054175" sldId="308"/>
            <ac:spMk id="8" creationId="{DE6CF8E8-4B64-866B-A15F-774A247AE4FB}"/>
          </ac:spMkLst>
        </pc:spChg>
        <pc:graphicFrameChg chg="mod ord modGraphic">
          <ac:chgData name="Jane Luethge" userId="f9937d6a-ee7b-4471-980b-720f672ae48d" providerId="ADAL" clId="{18143037-FB06-40FC-A789-EE2AC0336969}" dt="2023-04-05T19:46:11.370" v="810" actId="255"/>
          <ac:graphicFrameMkLst>
            <pc:docMk/>
            <pc:sldMk cId="1857054175" sldId="308"/>
            <ac:graphicFrameMk id="6" creationId="{608E3EE5-4900-D7AF-3495-A25E2253CA0C}"/>
          </ac:graphicFrameMkLst>
        </pc:graphicFrameChg>
      </pc:sldChg>
      <pc:sldChg chg="delSp modSp add mod modClrScheme chgLayout">
        <pc:chgData name="Jane Luethge" userId="f9937d6a-ee7b-4471-980b-720f672ae48d" providerId="ADAL" clId="{18143037-FB06-40FC-A789-EE2AC0336969}" dt="2023-04-05T19:52:29.762" v="870" actId="1076"/>
        <pc:sldMkLst>
          <pc:docMk/>
          <pc:sldMk cId="4201362119" sldId="309"/>
        </pc:sldMkLst>
        <pc:spChg chg="mod ord">
          <ac:chgData name="Jane Luethge" userId="f9937d6a-ee7b-4471-980b-720f672ae48d" providerId="ADAL" clId="{18143037-FB06-40FC-A789-EE2AC0336969}" dt="2023-04-05T19:52:29.762" v="870" actId="1076"/>
          <ac:spMkLst>
            <pc:docMk/>
            <pc:sldMk cId="4201362119" sldId="309"/>
            <ac:spMk id="2" creationId="{D746CA75-1EE3-91B1-1EE3-3EE094134A95}"/>
          </ac:spMkLst>
        </pc:spChg>
        <pc:spChg chg="mod ord">
          <ac:chgData name="Jane Luethge" userId="f9937d6a-ee7b-4471-980b-720f672ae48d" providerId="ADAL" clId="{18143037-FB06-40FC-A789-EE2AC0336969}" dt="2023-04-05T19:52:11.372" v="867" actId="1076"/>
          <ac:spMkLst>
            <pc:docMk/>
            <pc:sldMk cId="4201362119" sldId="309"/>
            <ac:spMk id="3" creationId="{A39698A6-D829-AECC-1CA0-1B7C1339DCE6}"/>
          </ac:spMkLst>
        </pc:spChg>
        <pc:picChg chg="del">
          <ac:chgData name="Jane Luethge" userId="f9937d6a-ee7b-4471-980b-720f672ae48d" providerId="ADAL" clId="{18143037-FB06-40FC-A789-EE2AC0336969}" dt="2023-04-05T19:51:54.471" v="864" actId="478"/>
          <ac:picMkLst>
            <pc:docMk/>
            <pc:sldMk cId="4201362119" sldId="309"/>
            <ac:picMk id="5" creationId="{8749CABA-4442-C929-C950-CE2310BEDCEF}"/>
          </ac:picMkLst>
        </pc:picChg>
      </pc:sldChg>
      <pc:sldChg chg="addSp delSp modSp add mod modClrScheme modAnim chgLayout">
        <pc:chgData name="Jane Luethge" userId="f9937d6a-ee7b-4471-980b-720f672ae48d" providerId="ADAL" clId="{18143037-FB06-40FC-A789-EE2AC0336969}" dt="2023-04-05T19:25:25.837" v="65" actId="2711"/>
        <pc:sldMkLst>
          <pc:docMk/>
          <pc:sldMk cId="2888030218" sldId="310"/>
        </pc:sldMkLst>
        <pc:spChg chg="mod ord">
          <ac:chgData name="Jane Luethge" userId="f9937d6a-ee7b-4471-980b-720f672ae48d" providerId="ADAL" clId="{18143037-FB06-40FC-A789-EE2AC0336969}" dt="2023-04-05T19:25:25.837" v="65" actId="2711"/>
          <ac:spMkLst>
            <pc:docMk/>
            <pc:sldMk cId="2888030218" sldId="310"/>
            <ac:spMk id="2" creationId="{EF76E41C-FD81-A234-B37D-CB35DA7D2CA8}"/>
          </ac:spMkLst>
        </pc:spChg>
        <pc:spChg chg="mod ord">
          <ac:chgData name="Jane Luethge" userId="f9937d6a-ee7b-4471-980b-720f672ae48d" providerId="ADAL" clId="{18143037-FB06-40FC-A789-EE2AC0336969}" dt="2023-04-05T19:20:28.693" v="19" actId="14100"/>
          <ac:spMkLst>
            <pc:docMk/>
            <pc:sldMk cId="2888030218" sldId="310"/>
            <ac:spMk id="3" creationId="{795B4BAE-4981-D212-BAE0-F44504A4A069}"/>
          </ac:spMkLst>
        </pc:spChg>
        <pc:spChg chg="add del mod ord">
          <ac:chgData name="Jane Luethge" userId="f9937d6a-ee7b-4471-980b-720f672ae48d" providerId="ADAL" clId="{18143037-FB06-40FC-A789-EE2AC0336969}" dt="2023-04-05T19:20:21.767" v="17" actId="478"/>
          <ac:spMkLst>
            <pc:docMk/>
            <pc:sldMk cId="2888030218" sldId="310"/>
            <ac:spMk id="4" creationId="{F8835789-713B-BF59-581E-4F19588DE179}"/>
          </ac:spMkLst>
        </pc:spChg>
        <pc:spChg chg="del mod ord">
          <ac:chgData name="Jane Luethge" userId="f9937d6a-ee7b-4471-980b-720f672ae48d" providerId="ADAL" clId="{18143037-FB06-40FC-A789-EE2AC0336969}" dt="2023-04-05T19:20:51.646" v="25" actId="478"/>
          <ac:spMkLst>
            <pc:docMk/>
            <pc:sldMk cId="2888030218" sldId="310"/>
            <ac:spMk id="7" creationId="{C0926554-D7B3-819C-04DF-3F7222AEA2B3}"/>
          </ac:spMkLst>
        </pc:spChg>
      </pc:sldChg>
      <pc:sldChg chg="delSp modSp add del mod modClrScheme delDesignElem chgLayout">
        <pc:chgData name="Jane Luethge" userId="f9937d6a-ee7b-4471-980b-720f672ae48d" providerId="ADAL" clId="{18143037-FB06-40FC-A789-EE2AC0336969}" dt="2023-04-05T19:24:41.819" v="63" actId="47"/>
        <pc:sldMkLst>
          <pc:docMk/>
          <pc:sldMk cId="4140963840" sldId="311"/>
        </pc:sldMkLst>
        <pc:spChg chg="mod ord">
          <ac:chgData name="Jane Luethge" userId="f9937d6a-ee7b-4471-980b-720f672ae48d" providerId="ADAL" clId="{18143037-FB06-40FC-A789-EE2AC0336969}" dt="2023-04-05T19:24:02.737" v="52" actId="21"/>
          <ac:spMkLst>
            <pc:docMk/>
            <pc:sldMk cId="4140963840" sldId="311"/>
            <ac:spMk id="2" creationId="{C1A6DA75-8B3F-CC95-E114-4E9D80858372}"/>
          </ac:spMkLst>
        </pc:spChg>
        <pc:spChg chg="mod ord">
          <ac:chgData name="Jane Luethge" userId="f9937d6a-ee7b-4471-980b-720f672ae48d" providerId="ADAL" clId="{18143037-FB06-40FC-A789-EE2AC0336969}" dt="2023-04-05T19:24:31.240" v="60" actId="21"/>
          <ac:spMkLst>
            <pc:docMk/>
            <pc:sldMk cId="4140963840" sldId="311"/>
            <ac:spMk id="3" creationId="{7C3E7093-C4AB-DB66-A4AD-BBFBD8B1DAAA}"/>
          </ac:spMkLst>
        </pc:spChg>
        <pc:spChg chg="del">
          <ac:chgData name="Jane Luethge" userId="f9937d6a-ee7b-4471-980b-720f672ae48d" providerId="ADAL" clId="{18143037-FB06-40FC-A789-EE2AC0336969}" dt="2023-04-05T19:19:04.160" v="1" actId="700"/>
          <ac:spMkLst>
            <pc:docMk/>
            <pc:sldMk cId="4140963840" sldId="311"/>
            <ac:spMk id="9" creationId="{4086E084-587B-4477-9A16-20D88E90A2D9}"/>
          </ac:spMkLst>
        </pc:spChg>
        <pc:spChg chg="del">
          <ac:chgData name="Jane Luethge" userId="f9937d6a-ee7b-4471-980b-720f672ae48d" providerId="ADAL" clId="{18143037-FB06-40FC-A789-EE2AC0336969}" dt="2023-04-05T19:19:04.160" v="1" actId="700"/>
          <ac:spMkLst>
            <pc:docMk/>
            <pc:sldMk cId="4140963840" sldId="311"/>
            <ac:spMk id="11" creationId="{E917005F-BBD6-4572-AA66-5B53DE76196E}"/>
          </ac:spMkLst>
        </pc:spChg>
        <pc:spChg chg="del">
          <ac:chgData name="Jane Luethge" userId="f9937d6a-ee7b-4471-980b-720f672ae48d" providerId="ADAL" clId="{18143037-FB06-40FC-A789-EE2AC0336969}" dt="2023-04-05T19:19:04.160" v="1" actId="700"/>
          <ac:spMkLst>
            <pc:docMk/>
            <pc:sldMk cId="4140963840" sldId="311"/>
            <ac:spMk id="15" creationId="{311973C2-EB8B-452A-A698-4A252FD3AE28}"/>
          </ac:spMkLst>
        </pc:spChg>
        <pc:spChg chg="del">
          <ac:chgData name="Jane Luethge" userId="f9937d6a-ee7b-4471-980b-720f672ae48d" providerId="ADAL" clId="{18143037-FB06-40FC-A789-EE2AC0336969}" dt="2023-04-05T19:19:04.160" v="1" actId="700"/>
          <ac:spMkLst>
            <pc:docMk/>
            <pc:sldMk cId="4140963840" sldId="311"/>
            <ac:spMk id="17" creationId="{10162E77-11AD-44A7-84EC-40C59EEFBD2E}"/>
          </ac:spMkLst>
        </pc:spChg>
        <pc:picChg chg="del">
          <ac:chgData name="Jane Luethge" userId="f9937d6a-ee7b-4471-980b-720f672ae48d" providerId="ADAL" clId="{18143037-FB06-40FC-A789-EE2AC0336969}" dt="2023-04-05T19:19:08.627" v="4" actId="478"/>
          <ac:picMkLst>
            <pc:docMk/>
            <pc:sldMk cId="4140963840" sldId="311"/>
            <ac:picMk id="5" creationId="{F85E216D-93D0-B209-F036-E5EDFFC92C19}"/>
          </ac:picMkLst>
        </pc:picChg>
        <pc:cxnChg chg="del">
          <ac:chgData name="Jane Luethge" userId="f9937d6a-ee7b-4471-980b-720f672ae48d" providerId="ADAL" clId="{18143037-FB06-40FC-A789-EE2AC0336969}" dt="2023-04-05T19:19:04.160" v="1" actId="700"/>
          <ac:cxnSpMkLst>
            <pc:docMk/>
            <pc:sldMk cId="4140963840" sldId="311"/>
            <ac:cxnSpMk id="13" creationId="{2CFCD635-C557-491A-B373-CA044B7303DC}"/>
          </ac:cxnSpMkLst>
        </pc:cxnChg>
        <pc:cxnChg chg="del">
          <ac:chgData name="Jane Luethge" userId="f9937d6a-ee7b-4471-980b-720f672ae48d" providerId="ADAL" clId="{18143037-FB06-40FC-A789-EE2AC0336969}" dt="2023-04-05T19:19:04.160" v="1" actId="700"/>
          <ac:cxnSpMkLst>
            <pc:docMk/>
            <pc:sldMk cId="4140963840" sldId="311"/>
            <ac:cxnSpMk id="19" creationId="{5AB158E9-1B40-4CD6-95F0-95CA11DF7B7A}"/>
          </ac:cxnSpMkLst>
        </pc:cxnChg>
      </pc:sldChg>
      <pc:sldChg chg="modSp add mod modClrScheme chgLayout">
        <pc:chgData name="Jane Luethge" userId="f9937d6a-ee7b-4471-980b-720f672ae48d" providerId="ADAL" clId="{18143037-FB06-40FC-A789-EE2AC0336969}" dt="2023-04-05T19:47:04.461" v="818" actId="1076"/>
        <pc:sldMkLst>
          <pc:docMk/>
          <pc:sldMk cId="3837590391" sldId="312"/>
        </pc:sldMkLst>
        <pc:spChg chg="mod ord">
          <ac:chgData name="Jane Luethge" userId="f9937d6a-ee7b-4471-980b-720f672ae48d" providerId="ADAL" clId="{18143037-FB06-40FC-A789-EE2AC0336969}" dt="2023-04-05T19:47:04.461" v="818" actId="1076"/>
          <ac:spMkLst>
            <pc:docMk/>
            <pc:sldMk cId="3837590391" sldId="312"/>
            <ac:spMk id="2" creationId="{9C34FB9A-58A9-1D07-0341-56831D38EC57}"/>
          </ac:spMkLst>
        </pc:spChg>
        <pc:spChg chg="mod ord">
          <ac:chgData name="Jane Luethge" userId="f9937d6a-ee7b-4471-980b-720f672ae48d" providerId="ADAL" clId="{18143037-FB06-40FC-A789-EE2AC0336969}" dt="2023-04-05T19:46:37.406" v="812" actId="1076"/>
          <ac:spMkLst>
            <pc:docMk/>
            <pc:sldMk cId="3837590391" sldId="312"/>
            <ac:spMk id="3" creationId="{7CA321C2-5032-22DC-78A2-9FF74ED73D5A}"/>
          </ac:spMkLst>
        </pc:spChg>
      </pc:sldChg>
      <pc:sldChg chg="modSp add mod modClrScheme chgLayout">
        <pc:chgData name="Jane Luethge" userId="f9937d6a-ee7b-4471-980b-720f672ae48d" providerId="ADAL" clId="{18143037-FB06-40FC-A789-EE2AC0336969}" dt="2023-04-05T19:35:46.242" v="144" actId="1076"/>
        <pc:sldMkLst>
          <pc:docMk/>
          <pc:sldMk cId="1105080738" sldId="313"/>
        </pc:sldMkLst>
        <pc:spChg chg="mod ord">
          <ac:chgData name="Jane Luethge" userId="f9937d6a-ee7b-4471-980b-720f672ae48d" providerId="ADAL" clId="{18143037-FB06-40FC-A789-EE2AC0336969}" dt="2023-04-05T19:35:46.242" v="144" actId="1076"/>
          <ac:spMkLst>
            <pc:docMk/>
            <pc:sldMk cId="1105080738" sldId="313"/>
            <ac:spMk id="2" creationId="{710F2C9B-84BD-D2CA-2ABE-1301855E57E6}"/>
          </ac:spMkLst>
        </pc:spChg>
        <pc:spChg chg="mod ord">
          <ac:chgData name="Jane Luethge" userId="f9937d6a-ee7b-4471-980b-720f672ae48d" providerId="ADAL" clId="{18143037-FB06-40FC-A789-EE2AC0336969}" dt="2023-04-05T19:35:21.929" v="138" actId="1076"/>
          <ac:spMkLst>
            <pc:docMk/>
            <pc:sldMk cId="1105080738" sldId="313"/>
            <ac:spMk id="3" creationId="{671CB619-974D-7D3A-BE51-EB9A4C6D2475}"/>
          </ac:spMkLst>
        </pc:spChg>
      </pc:sldChg>
      <pc:sldChg chg="modSp add mod modClrScheme chgLayout">
        <pc:chgData name="Jane Luethge" userId="f9937d6a-ee7b-4471-980b-720f672ae48d" providerId="ADAL" clId="{18143037-FB06-40FC-A789-EE2AC0336969}" dt="2023-04-05T19:48:28.871" v="844" actId="1076"/>
        <pc:sldMkLst>
          <pc:docMk/>
          <pc:sldMk cId="3138369387" sldId="314"/>
        </pc:sldMkLst>
        <pc:spChg chg="mod ord">
          <ac:chgData name="Jane Luethge" userId="f9937d6a-ee7b-4471-980b-720f672ae48d" providerId="ADAL" clId="{18143037-FB06-40FC-A789-EE2AC0336969}" dt="2023-04-05T19:48:28.871" v="844" actId="1076"/>
          <ac:spMkLst>
            <pc:docMk/>
            <pc:sldMk cId="3138369387" sldId="314"/>
            <ac:spMk id="2" creationId="{2324369B-D6F7-6246-05CE-1C8F4C78A1D4}"/>
          </ac:spMkLst>
        </pc:spChg>
        <pc:spChg chg="mod ord">
          <ac:chgData name="Jane Luethge" userId="f9937d6a-ee7b-4471-980b-720f672ae48d" providerId="ADAL" clId="{18143037-FB06-40FC-A789-EE2AC0336969}" dt="2023-04-05T19:47:59.531" v="828" actId="1076"/>
          <ac:spMkLst>
            <pc:docMk/>
            <pc:sldMk cId="3138369387" sldId="314"/>
            <ac:spMk id="3" creationId="{01974919-E378-6CD2-D059-77FE81FF3DFC}"/>
          </ac:spMkLst>
        </pc:spChg>
      </pc:sldChg>
      <pc:sldChg chg="add del">
        <pc:chgData name="Jane Luethge" userId="f9937d6a-ee7b-4471-980b-720f672ae48d" providerId="ADAL" clId="{18143037-FB06-40FC-A789-EE2AC0336969}" dt="2023-04-05T19:52:35.020" v="871" actId="47"/>
        <pc:sldMkLst>
          <pc:docMk/>
          <pc:sldMk cId="945355274" sldId="315"/>
        </pc:sldMkLst>
      </pc:sldChg>
      <pc:sldChg chg="add del">
        <pc:chgData name="Jane Luethge" userId="f9937d6a-ee7b-4471-980b-720f672ae48d" providerId="ADAL" clId="{18143037-FB06-40FC-A789-EE2AC0336969}" dt="2023-04-05T19:52:56.420" v="876" actId="47"/>
        <pc:sldMkLst>
          <pc:docMk/>
          <pc:sldMk cId="3252213192" sldId="316"/>
        </pc:sldMkLst>
      </pc:sldChg>
      <pc:sldChg chg="add ord">
        <pc:chgData name="Jane Luethge" userId="f9937d6a-ee7b-4471-980b-720f672ae48d" providerId="ADAL" clId="{18143037-FB06-40FC-A789-EE2AC0336969}" dt="2023-04-05T19:52:55.095" v="875"/>
        <pc:sldMkLst>
          <pc:docMk/>
          <pc:sldMk cId="803007281" sldId="317"/>
        </pc:sldMkLst>
      </pc:sldChg>
      <pc:sldMasterChg chg="del delSldLayout">
        <pc:chgData name="Jane Luethge" userId="f9937d6a-ee7b-4471-980b-720f672ae48d" providerId="ADAL" clId="{18143037-FB06-40FC-A789-EE2AC0336969}" dt="2023-04-05T19:53:07.825" v="877" actId="700"/>
        <pc:sldMasterMkLst>
          <pc:docMk/>
          <pc:sldMasterMk cId="2664595507" sldId="2147483677"/>
        </pc:sldMasterMkLst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3728362935" sldId="2147483678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3033477076" sldId="2147483679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970460170" sldId="2147483680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892111229" sldId="2147483681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142780025" sldId="2147483682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2942708739" sldId="2147483683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178521358" sldId="2147483684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32711914" sldId="2147483685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128442643" sldId="2147483686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1673200284" sldId="2147483687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558858449" sldId="2147483688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605304223" sldId="2147483689"/>
          </pc:sldLayoutMkLst>
        </pc:sldLayoutChg>
        <pc:sldLayoutChg chg="del">
          <pc:chgData name="Jane Luethge" userId="f9937d6a-ee7b-4471-980b-720f672ae48d" providerId="ADAL" clId="{18143037-FB06-40FC-A789-EE2AC0336969}" dt="2023-04-05T19:52:56.420" v="876" actId="47"/>
          <pc:sldLayoutMkLst>
            <pc:docMk/>
            <pc:sldMasterMk cId="2664595507" sldId="2147483677"/>
            <pc:sldLayoutMk cId="2563425700" sldId="2147483690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463893626" sldId="2147483691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521427170" sldId="2147483692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228296674" sldId="2147483693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1961221980" sldId="2147483694"/>
          </pc:sldLayoutMkLst>
        </pc:sldLayoutChg>
        <pc:sldLayoutChg chg="del">
          <pc:chgData name="Jane Luethge" userId="f9937d6a-ee7b-4471-980b-720f672ae48d" providerId="ADAL" clId="{18143037-FB06-40FC-A789-EE2AC0336969}" dt="2023-04-05T19:53:07.825" v="877" actId="700"/>
          <pc:sldLayoutMkLst>
            <pc:docMk/>
            <pc:sldMasterMk cId="2664595507" sldId="2147483677"/>
            <pc:sldLayoutMk cId="310644553" sldId="2147483695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C7785-3E9C-49FC-A829-DDCF8575CF6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1710FBA-8D00-4D0A-9B05-E2C4965B5A6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4400" dirty="0">
              <a:solidFill>
                <a:srgbClr val="202C8F"/>
              </a:solidFill>
              <a:latin typeface="Arial" panose="020B0604020202020204" pitchFamily="34" charset="0"/>
              <a:cs typeface="Arial" panose="020B0604020202020204" pitchFamily="34" charset="0"/>
            </a:rPr>
            <a:t>Coursework</a:t>
          </a:r>
        </a:p>
      </dgm:t>
    </dgm:pt>
    <dgm:pt modelId="{E49659B8-49A3-404B-BE7F-9685B7D7E76B}" type="parTrans" cxnId="{45A49001-29DD-4407-9FEE-F2383E245E05}">
      <dgm:prSet/>
      <dgm:spPr/>
      <dgm:t>
        <a:bodyPr/>
        <a:lstStyle/>
        <a:p>
          <a:endParaRPr lang="en-US"/>
        </a:p>
      </dgm:t>
    </dgm:pt>
    <dgm:pt modelId="{F6323CEF-4782-47EA-ABD2-DB1DCC9908A0}" type="sibTrans" cxnId="{45A49001-29DD-4407-9FEE-F2383E245E05}">
      <dgm:prSet/>
      <dgm:spPr/>
      <dgm:t>
        <a:bodyPr/>
        <a:lstStyle/>
        <a:p>
          <a:endParaRPr lang="en-US"/>
        </a:p>
      </dgm:t>
    </dgm:pt>
    <dgm:pt modelId="{388F2F54-667C-49F8-B8D4-E1F5B504D61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4400" dirty="0">
              <a:solidFill>
                <a:srgbClr val="202C8F"/>
              </a:solidFill>
              <a:latin typeface="Arial" panose="020B0604020202020204" pitchFamily="34" charset="0"/>
              <a:cs typeface="Arial" panose="020B0604020202020204" pitchFamily="34" charset="0"/>
            </a:rPr>
            <a:t>Educators Rising (CTSO)</a:t>
          </a:r>
        </a:p>
      </dgm:t>
    </dgm:pt>
    <dgm:pt modelId="{DC3A681A-754B-406D-9B42-084F8857B279}" type="parTrans" cxnId="{F634AA13-F5D4-4519-87D1-703D49214391}">
      <dgm:prSet/>
      <dgm:spPr/>
      <dgm:t>
        <a:bodyPr/>
        <a:lstStyle/>
        <a:p>
          <a:endParaRPr lang="en-US"/>
        </a:p>
      </dgm:t>
    </dgm:pt>
    <dgm:pt modelId="{AA3362CD-8516-444E-99D9-4C8D454C3363}" type="sibTrans" cxnId="{F634AA13-F5D4-4519-87D1-703D49214391}">
      <dgm:prSet/>
      <dgm:spPr/>
      <dgm:t>
        <a:bodyPr/>
        <a:lstStyle/>
        <a:p>
          <a:endParaRPr lang="en-US"/>
        </a:p>
      </dgm:t>
    </dgm:pt>
    <dgm:pt modelId="{1B2944A3-7A58-4BBD-B4AE-632924C018A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4400" dirty="0">
              <a:solidFill>
                <a:srgbClr val="202C8F"/>
              </a:solidFill>
              <a:latin typeface="Arial" panose="020B0604020202020204" pitchFamily="34" charset="0"/>
              <a:cs typeface="Arial" panose="020B0604020202020204" pitchFamily="34" charset="0"/>
            </a:rPr>
            <a:t>Summer Interns</a:t>
          </a:r>
        </a:p>
      </dgm:t>
    </dgm:pt>
    <dgm:pt modelId="{A1B88298-8ABF-47A9-8CCE-A09BAD2BFAB4}" type="parTrans" cxnId="{D8D3E53F-5D31-4186-9CD9-1CCA830B7F9C}">
      <dgm:prSet/>
      <dgm:spPr/>
      <dgm:t>
        <a:bodyPr/>
        <a:lstStyle/>
        <a:p>
          <a:endParaRPr lang="en-US"/>
        </a:p>
      </dgm:t>
    </dgm:pt>
    <dgm:pt modelId="{A5E8C7FF-FBAE-4E03-BE78-63EF8D27CB11}" type="sibTrans" cxnId="{D8D3E53F-5D31-4186-9CD9-1CCA830B7F9C}">
      <dgm:prSet/>
      <dgm:spPr/>
      <dgm:t>
        <a:bodyPr/>
        <a:lstStyle/>
        <a:p>
          <a:endParaRPr lang="en-US"/>
        </a:p>
      </dgm:t>
    </dgm:pt>
    <dgm:pt modelId="{E65A1E51-B7E3-4C20-B822-20FB268785C4}" type="pres">
      <dgm:prSet presAssocID="{031C7785-3E9C-49FC-A829-DDCF8575CF6D}" presName="root" presStyleCnt="0">
        <dgm:presLayoutVars>
          <dgm:dir/>
          <dgm:resizeHandles val="exact"/>
        </dgm:presLayoutVars>
      </dgm:prSet>
      <dgm:spPr/>
    </dgm:pt>
    <dgm:pt modelId="{5276FF65-9CEE-4DFF-97B9-E634997D9AE0}" type="pres">
      <dgm:prSet presAssocID="{21710FBA-8D00-4D0A-9B05-E2C4965B5A62}" presName="compNode" presStyleCnt="0"/>
      <dgm:spPr/>
    </dgm:pt>
    <dgm:pt modelId="{7A5DC495-8DB3-44FC-BB67-7B49C4C83A9A}" type="pres">
      <dgm:prSet presAssocID="{21710FBA-8D00-4D0A-9B05-E2C4965B5A62}" presName="bgRect" presStyleLbl="bgShp" presStyleIdx="0" presStyleCnt="3"/>
      <dgm:spPr/>
    </dgm:pt>
    <dgm:pt modelId="{2D3EBC5D-2147-4596-BD60-1CEEC430389A}" type="pres">
      <dgm:prSet presAssocID="{21710FBA-8D00-4D0A-9B05-E2C4965B5A6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18673BE-CD55-451F-88FF-65205D749F8E}" type="pres">
      <dgm:prSet presAssocID="{21710FBA-8D00-4D0A-9B05-E2C4965B5A62}" presName="spaceRect" presStyleCnt="0"/>
      <dgm:spPr/>
    </dgm:pt>
    <dgm:pt modelId="{20486E63-B458-4D2C-A8EF-77ACA097969E}" type="pres">
      <dgm:prSet presAssocID="{21710FBA-8D00-4D0A-9B05-E2C4965B5A62}" presName="parTx" presStyleLbl="revTx" presStyleIdx="0" presStyleCnt="3">
        <dgm:presLayoutVars>
          <dgm:chMax val="0"/>
          <dgm:chPref val="0"/>
        </dgm:presLayoutVars>
      </dgm:prSet>
      <dgm:spPr/>
    </dgm:pt>
    <dgm:pt modelId="{54E3CAE9-9CD6-442F-957B-AD66BBE5E9D1}" type="pres">
      <dgm:prSet presAssocID="{F6323CEF-4782-47EA-ABD2-DB1DCC9908A0}" presName="sibTrans" presStyleCnt="0"/>
      <dgm:spPr/>
    </dgm:pt>
    <dgm:pt modelId="{EF898154-0D2E-463C-9AE5-1A2EA89C467D}" type="pres">
      <dgm:prSet presAssocID="{388F2F54-667C-49F8-B8D4-E1F5B504D61E}" presName="compNode" presStyleCnt="0"/>
      <dgm:spPr/>
    </dgm:pt>
    <dgm:pt modelId="{58ABA49B-71F6-4B8B-82E8-D9C04DD2103D}" type="pres">
      <dgm:prSet presAssocID="{388F2F54-667C-49F8-B8D4-E1F5B504D61E}" presName="bgRect" presStyleLbl="bgShp" presStyleIdx="1" presStyleCnt="3"/>
      <dgm:spPr/>
    </dgm:pt>
    <dgm:pt modelId="{D06B3515-287E-4DED-8E18-588F4A39EBB0}" type="pres">
      <dgm:prSet presAssocID="{388F2F54-667C-49F8-B8D4-E1F5B504D6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 outline"/>
        </a:ext>
      </dgm:extLst>
    </dgm:pt>
    <dgm:pt modelId="{64182372-90EC-45D5-8351-31DEBEB58479}" type="pres">
      <dgm:prSet presAssocID="{388F2F54-667C-49F8-B8D4-E1F5B504D61E}" presName="spaceRect" presStyleCnt="0"/>
      <dgm:spPr/>
    </dgm:pt>
    <dgm:pt modelId="{80840466-D7E7-41CB-8F00-177C6262A2DE}" type="pres">
      <dgm:prSet presAssocID="{388F2F54-667C-49F8-B8D4-E1F5B504D61E}" presName="parTx" presStyleLbl="revTx" presStyleIdx="1" presStyleCnt="3">
        <dgm:presLayoutVars>
          <dgm:chMax val="0"/>
          <dgm:chPref val="0"/>
        </dgm:presLayoutVars>
      </dgm:prSet>
      <dgm:spPr/>
    </dgm:pt>
    <dgm:pt modelId="{85334AE3-A909-47F3-BE30-1A5E59A18A4F}" type="pres">
      <dgm:prSet presAssocID="{AA3362CD-8516-444E-99D9-4C8D454C3363}" presName="sibTrans" presStyleCnt="0"/>
      <dgm:spPr/>
    </dgm:pt>
    <dgm:pt modelId="{F863833A-B5FB-4296-8278-C8EA1132C89B}" type="pres">
      <dgm:prSet presAssocID="{1B2944A3-7A58-4BBD-B4AE-632924C018A8}" presName="compNode" presStyleCnt="0"/>
      <dgm:spPr/>
    </dgm:pt>
    <dgm:pt modelId="{EA916C3E-35CE-47F2-99B2-FBE0DB4FA8B7}" type="pres">
      <dgm:prSet presAssocID="{1B2944A3-7A58-4BBD-B4AE-632924C018A8}" presName="bgRect" presStyleLbl="bgShp" presStyleIdx="2" presStyleCnt="3" custLinFactNeighborX="1042" custLinFactNeighborY="43"/>
      <dgm:spPr/>
    </dgm:pt>
    <dgm:pt modelId="{0DE65B01-9172-4942-A582-575992DC271E}" type="pres">
      <dgm:prSet presAssocID="{1B2944A3-7A58-4BBD-B4AE-632924C018A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 outline"/>
        </a:ext>
      </dgm:extLst>
    </dgm:pt>
    <dgm:pt modelId="{C2C11D71-FC8E-424B-B01F-FFBF2EA7CA04}" type="pres">
      <dgm:prSet presAssocID="{1B2944A3-7A58-4BBD-B4AE-632924C018A8}" presName="spaceRect" presStyleCnt="0"/>
      <dgm:spPr/>
    </dgm:pt>
    <dgm:pt modelId="{18338CCE-529E-4C05-9612-609BEF22FE46}" type="pres">
      <dgm:prSet presAssocID="{1B2944A3-7A58-4BBD-B4AE-632924C018A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5A49001-29DD-4407-9FEE-F2383E245E05}" srcId="{031C7785-3E9C-49FC-A829-DDCF8575CF6D}" destId="{21710FBA-8D00-4D0A-9B05-E2C4965B5A62}" srcOrd="0" destOrd="0" parTransId="{E49659B8-49A3-404B-BE7F-9685B7D7E76B}" sibTransId="{F6323CEF-4782-47EA-ABD2-DB1DCC9908A0}"/>
    <dgm:cxn modelId="{F634AA13-F5D4-4519-87D1-703D49214391}" srcId="{031C7785-3E9C-49FC-A829-DDCF8575CF6D}" destId="{388F2F54-667C-49F8-B8D4-E1F5B504D61E}" srcOrd="1" destOrd="0" parTransId="{DC3A681A-754B-406D-9B42-084F8857B279}" sibTransId="{AA3362CD-8516-444E-99D9-4C8D454C3363}"/>
    <dgm:cxn modelId="{D8D3E53F-5D31-4186-9CD9-1CCA830B7F9C}" srcId="{031C7785-3E9C-49FC-A829-DDCF8575CF6D}" destId="{1B2944A3-7A58-4BBD-B4AE-632924C018A8}" srcOrd="2" destOrd="0" parTransId="{A1B88298-8ABF-47A9-8CCE-A09BAD2BFAB4}" sibTransId="{A5E8C7FF-FBAE-4E03-BE78-63EF8D27CB11}"/>
    <dgm:cxn modelId="{6CE1D5C0-C4DF-4C50-A9F9-D37822CDE89F}" type="presOf" srcId="{21710FBA-8D00-4D0A-9B05-E2C4965B5A62}" destId="{20486E63-B458-4D2C-A8EF-77ACA097969E}" srcOrd="0" destOrd="0" presId="urn:microsoft.com/office/officeart/2018/2/layout/IconVerticalSolidList"/>
    <dgm:cxn modelId="{8006F2DB-79B5-4754-9452-08B6223B3368}" type="presOf" srcId="{031C7785-3E9C-49FC-A829-DDCF8575CF6D}" destId="{E65A1E51-B7E3-4C20-B822-20FB268785C4}" srcOrd="0" destOrd="0" presId="urn:microsoft.com/office/officeart/2018/2/layout/IconVerticalSolidList"/>
    <dgm:cxn modelId="{252E19EE-7EE1-44DE-9560-ABFB0D87D903}" type="presOf" srcId="{1B2944A3-7A58-4BBD-B4AE-632924C018A8}" destId="{18338CCE-529E-4C05-9612-609BEF22FE46}" srcOrd="0" destOrd="0" presId="urn:microsoft.com/office/officeart/2018/2/layout/IconVerticalSolidList"/>
    <dgm:cxn modelId="{39AC22EE-FC2E-487B-9B15-07B92EB3E191}" type="presOf" srcId="{388F2F54-667C-49F8-B8D4-E1F5B504D61E}" destId="{80840466-D7E7-41CB-8F00-177C6262A2DE}" srcOrd="0" destOrd="0" presId="urn:microsoft.com/office/officeart/2018/2/layout/IconVerticalSolidList"/>
    <dgm:cxn modelId="{25F1FBCC-F4DD-451A-86A8-EA14A2210843}" type="presParOf" srcId="{E65A1E51-B7E3-4C20-B822-20FB268785C4}" destId="{5276FF65-9CEE-4DFF-97B9-E634997D9AE0}" srcOrd="0" destOrd="0" presId="urn:microsoft.com/office/officeart/2018/2/layout/IconVerticalSolidList"/>
    <dgm:cxn modelId="{7CA765A2-F7FB-4A76-A599-D515EE0D2666}" type="presParOf" srcId="{5276FF65-9CEE-4DFF-97B9-E634997D9AE0}" destId="{7A5DC495-8DB3-44FC-BB67-7B49C4C83A9A}" srcOrd="0" destOrd="0" presId="urn:microsoft.com/office/officeart/2018/2/layout/IconVerticalSolidList"/>
    <dgm:cxn modelId="{4FDA8CCD-F5F3-4DC1-9E2C-4D355272E3F1}" type="presParOf" srcId="{5276FF65-9CEE-4DFF-97B9-E634997D9AE0}" destId="{2D3EBC5D-2147-4596-BD60-1CEEC430389A}" srcOrd="1" destOrd="0" presId="urn:microsoft.com/office/officeart/2018/2/layout/IconVerticalSolidList"/>
    <dgm:cxn modelId="{0A59C562-631A-4ABE-A290-A58A1CF27C2C}" type="presParOf" srcId="{5276FF65-9CEE-4DFF-97B9-E634997D9AE0}" destId="{818673BE-CD55-451F-88FF-65205D749F8E}" srcOrd="2" destOrd="0" presId="urn:microsoft.com/office/officeart/2018/2/layout/IconVerticalSolidList"/>
    <dgm:cxn modelId="{E7F4E288-5063-4FC0-A33A-9901382E2509}" type="presParOf" srcId="{5276FF65-9CEE-4DFF-97B9-E634997D9AE0}" destId="{20486E63-B458-4D2C-A8EF-77ACA097969E}" srcOrd="3" destOrd="0" presId="urn:microsoft.com/office/officeart/2018/2/layout/IconVerticalSolidList"/>
    <dgm:cxn modelId="{0F51697A-840F-48CB-817E-257BE8EECE56}" type="presParOf" srcId="{E65A1E51-B7E3-4C20-B822-20FB268785C4}" destId="{54E3CAE9-9CD6-442F-957B-AD66BBE5E9D1}" srcOrd="1" destOrd="0" presId="urn:microsoft.com/office/officeart/2018/2/layout/IconVerticalSolidList"/>
    <dgm:cxn modelId="{F3152B01-ABE6-4E39-BD62-CC080EB68B98}" type="presParOf" srcId="{E65A1E51-B7E3-4C20-B822-20FB268785C4}" destId="{EF898154-0D2E-463C-9AE5-1A2EA89C467D}" srcOrd="2" destOrd="0" presId="urn:microsoft.com/office/officeart/2018/2/layout/IconVerticalSolidList"/>
    <dgm:cxn modelId="{3D68DECA-ACEE-4176-849F-DAA4618E6D8B}" type="presParOf" srcId="{EF898154-0D2E-463C-9AE5-1A2EA89C467D}" destId="{58ABA49B-71F6-4B8B-82E8-D9C04DD2103D}" srcOrd="0" destOrd="0" presId="urn:microsoft.com/office/officeart/2018/2/layout/IconVerticalSolidList"/>
    <dgm:cxn modelId="{A5332EB3-222F-46F4-9FE2-93FD6C2B6B4B}" type="presParOf" srcId="{EF898154-0D2E-463C-9AE5-1A2EA89C467D}" destId="{D06B3515-287E-4DED-8E18-588F4A39EBB0}" srcOrd="1" destOrd="0" presId="urn:microsoft.com/office/officeart/2018/2/layout/IconVerticalSolidList"/>
    <dgm:cxn modelId="{C40213A0-DA73-447F-A358-465703FFA91E}" type="presParOf" srcId="{EF898154-0D2E-463C-9AE5-1A2EA89C467D}" destId="{64182372-90EC-45D5-8351-31DEBEB58479}" srcOrd="2" destOrd="0" presId="urn:microsoft.com/office/officeart/2018/2/layout/IconVerticalSolidList"/>
    <dgm:cxn modelId="{6A666D5D-7A43-4E72-A81F-705A881D8BE9}" type="presParOf" srcId="{EF898154-0D2E-463C-9AE5-1A2EA89C467D}" destId="{80840466-D7E7-41CB-8F00-177C6262A2DE}" srcOrd="3" destOrd="0" presId="urn:microsoft.com/office/officeart/2018/2/layout/IconVerticalSolidList"/>
    <dgm:cxn modelId="{7532E17E-273D-498D-99C4-0CC53AFCE347}" type="presParOf" srcId="{E65A1E51-B7E3-4C20-B822-20FB268785C4}" destId="{85334AE3-A909-47F3-BE30-1A5E59A18A4F}" srcOrd="3" destOrd="0" presId="urn:microsoft.com/office/officeart/2018/2/layout/IconVerticalSolidList"/>
    <dgm:cxn modelId="{807FD72D-4A62-4F51-B8EA-825B0CEB0F90}" type="presParOf" srcId="{E65A1E51-B7E3-4C20-B822-20FB268785C4}" destId="{F863833A-B5FB-4296-8278-C8EA1132C89B}" srcOrd="4" destOrd="0" presId="urn:microsoft.com/office/officeart/2018/2/layout/IconVerticalSolidList"/>
    <dgm:cxn modelId="{CB0DB662-DE8A-4CC1-84B1-2F483C7B4675}" type="presParOf" srcId="{F863833A-B5FB-4296-8278-C8EA1132C89B}" destId="{EA916C3E-35CE-47F2-99B2-FBE0DB4FA8B7}" srcOrd="0" destOrd="0" presId="urn:microsoft.com/office/officeart/2018/2/layout/IconVerticalSolidList"/>
    <dgm:cxn modelId="{F4D02CAB-EA62-40FE-B22F-6258C822EF5D}" type="presParOf" srcId="{F863833A-B5FB-4296-8278-C8EA1132C89B}" destId="{0DE65B01-9172-4942-A582-575992DC271E}" srcOrd="1" destOrd="0" presId="urn:microsoft.com/office/officeart/2018/2/layout/IconVerticalSolidList"/>
    <dgm:cxn modelId="{D0EBD590-EDB4-4FA7-BE83-DF52FA9E4B87}" type="presParOf" srcId="{F863833A-B5FB-4296-8278-C8EA1132C89B}" destId="{C2C11D71-FC8E-424B-B01F-FFBF2EA7CA04}" srcOrd="2" destOrd="0" presId="urn:microsoft.com/office/officeart/2018/2/layout/IconVerticalSolidList"/>
    <dgm:cxn modelId="{B9D0ACE3-EC9D-4934-87CE-6F5EE4FC5991}" type="presParOf" srcId="{F863833A-B5FB-4296-8278-C8EA1132C89B}" destId="{18338CCE-529E-4C05-9612-609BEF22FE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DC495-8DB3-44FC-BB67-7B49C4C83A9A}">
      <dsp:nvSpPr>
        <dsp:cNvPr id="0" name=""/>
        <dsp:cNvSpPr/>
      </dsp:nvSpPr>
      <dsp:spPr>
        <a:xfrm>
          <a:off x="0" y="541"/>
          <a:ext cx="11119103" cy="12667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EBC5D-2147-4596-BD60-1CEEC430389A}">
      <dsp:nvSpPr>
        <dsp:cNvPr id="0" name=""/>
        <dsp:cNvSpPr/>
      </dsp:nvSpPr>
      <dsp:spPr>
        <a:xfrm>
          <a:off x="383203" y="285568"/>
          <a:ext cx="696733" cy="696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86E63-B458-4D2C-A8EF-77ACA097969E}">
      <dsp:nvSpPr>
        <dsp:cNvPr id="0" name=""/>
        <dsp:cNvSpPr/>
      </dsp:nvSpPr>
      <dsp:spPr>
        <a:xfrm>
          <a:off x="1463139" y="541"/>
          <a:ext cx="9655964" cy="1266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68" tIns="134068" rIns="134068" bIns="134068" numCol="1" spcCol="1270" anchor="ctr" anchorCtr="0">
          <a:noAutofit/>
        </a:bodyPr>
        <a:lstStyle/>
        <a:p>
          <a:pPr marL="0" lvl="0" indent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202C8F"/>
              </a:solidFill>
              <a:latin typeface="Arial" panose="020B0604020202020204" pitchFamily="34" charset="0"/>
              <a:cs typeface="Arial" panose="020B0604020202020204" pitchFamily="34" charset="0"/>
            </a:rPr>
            <a:t>Coursework</a:t>
          </a:r>
        </a:p>
      </dsp:txBody>
      <dsp:txXfrm>
        <a:off x="1463139" y="541"/>
        <a:ext cx="9655964" cy="1266787"/>
      </dsp:txXfrm>
    </dsp:sp>
    <dsp:sp modelId="{58ABA49B-71F6-4B8B-82E8-D9C04DD2103D}">
      <dsp:nvSpPr>
        <dsp:cNvPr id="0" name=""/>
        <dsp:cNvSpPr/>
      </dsp:nvSpPr>
      <dsp:spPr>
        <a:xfrm>
          <a:off x="0" y="1584026"/>
          <a:ext cx="11119103" cy="12667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B3515-287E-4DED-8E18-588F4A39EBB0}">
      <dsp:nvSpPr>
        <dsp:cNvPr id="0" name=""/>
        <dsp:cNvSpPr/>
      </dsp:nvSpPr>
      <dsp:spPr>
        <a:xfrm>
          <a:off x="383203" y="1869053"/>
          <a:ext cx="696733" cy="696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40466-D7E7-41CB-8F00-177C6262A2DE}">
      <dsp:nvSpPr>
        <dsp:cNvPr id="0" name=""/>
        <dsp:cNvSpPr/>
      </dsp:nvSpPr>
      <dsp:spPr>
        <a:xfrm>
          <a:off x="1463139" y="1584026"/>
          <a:ext cx="9655964" cy="1266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68" tIns="134068" rIns="134068" bIns="134068" numCol="1" spcCol="1270" anchor="ctr" anchorCtr="0">
          <a:noAutofit/>
        </a:bodyPr>
        <a:lstStyle/>
        <a:p>
          <a:pPr marL="0" lvl="0" indent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202C8F"/>
              </a:solidFill>
              <a:latin typeface="Arial" panose="020B0604020202020204" pitchFamily="34" charset="0"/>
              <a:cs typeface="Arial" panose="020B0604020202020204" pitchFamily="34" charset="0"/>
            </a:rPr>
            <a:t>Educators Rising (CTSO)</a:t>
          </a:r>
        </a:p>
      </dsp:txBody>
      <dsp:txXfrm>
        <a:off x="1463139" y="1584026"/>
        <a:ext cx="9655964" cy="1266787"/>
      </dsp:txXfrm>
    </dsp:sp>
    <dsp:sp modelId="{EA916C3E-35CE-47F2-99B2-FBE0DB4FA8B7}">
      <dsp:nvSpPr>
        <dsp:cNvPr id="0" name=""/>
        <dsp:cNvSpPr/>
      </dsp:nvSpPr>
      <dsp:spPr>
        <a:xfrm>
          <a:off x="0" y="3168052"/>
          <a:ext cx="11119103" cy="12667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65B01-9172-4942-A582-575992DC271E}">
      <dsp:nvSpPr>
        <dsp:cNvPr id="0" name=""/>
        <dsp:cNvSpPr/>
      </dsp:nvSpPr>
      <dsp:spPr>
        <a:xfrm>
          <a:off x="383203" y="3452538"/>
          <a:ext cx="696733" cy="6967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38CCE-529E-4C05-9612-609BEF22FE46}">
      <dsp:nvSpPr>
        <dsp:cNvPr id="0" name=""/>
        <dsp:cNvSpPr/>
      </dsp:nvSpPr>
      <dsp:spPr>
        <a:xfrm>
          <a:off x="1463139" y="3167510"/>
          <a:ext cx="9655964" cy="1266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68" tIns="134068" rIns="134068" bIns="134068" numCol="1" spcCol="1270" anchor="ctr" anchorCtr="0">
          <a:noAutofit/>
        </a:bodyPr>
        <a:lstStyle/>
        <a:p>
          <a:pPr marL="0" lvl="0" indent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202C8F"/>
              </a:solidFill>
              <a:latin typeface="Arial" panose="020B0604020202020204" pitchFamily="34" charset="0"/>
              <a:cs typeface="Arial" panose="020B0604020202020204" pitchFamily="34" charset="0"/>
            </a:rPr>
            <a:t>Summer Interns</a:t>
          </a:r>
        </a:p>
      </dsp:txBody>
      <dsp:txXfrm>
        <a:off x="1463139" y="3167510"/>
        <a:ext cx="9655964" cy="1266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ane.Luethge@ops.org" TargetMode="Externa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ne.Luethge@ops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518" y="258479"/>
            <a:ext cx="6697014" cy="1351380"/>
          </a:xfrm>
        </p:spPr>
        <p:txBody>
          <a:bodyPr/>
          <a:lstStyle/>
          <a:p>
            <a:r>
              <a:rPr lang="en-US" dirty="0"/>
              <a:t>Teaching as a Profession</a:t>
            </a:r>
            <a:br>
              <a:rPr lang="en-US" dirty="0"/>
            </a:br>
            <a:r>
              <a:rPr lang="en-US" dirty="0"/>
              <a:t> Grow Your Own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​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C0BF5-9C15-581D-D7A0-DDBECEE6A28C}"/>
              </a:ext>
            </a:extLst>
          </p:cNvPr>
          <p:cNvSpPr txBox="1"/>
          <p:nvPr/>
        </p:nvSpPr>
        <p:spPr>
          <a:xfrm>
            <a:off x="3063562" y="2905296"/>
            <a:ext cx="609492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Recruitment &amp; Retention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Date: April 13,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Time: 9:45-10:45 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Location: Mozart II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A321C2-5032-22DC-78A2-9FF74ED7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993" y="2381224"/>
            <a:ext cx="6400800" cy="768096"/>
          </a:xfrm>
        </p:spPr>
        <p:txBody>
          <a:bodyPr/>
          <a:lstStyle/>
          <a:p>
            <a:r>
              <a:rPr lang="en-US" sz="6000" dirty="0"/>
              <a:t>Educators Rising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34FB9A-58A9-1D07-0341-56831D38E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4930" y="5767932"/>
            <a:ext cx="7394620" cy="935522"/>
          </a:xfrm>
        </p:spPr>
        <p:txBody>
          <a:bodyPr/>
          <a:lstStyle/>
          <a:p>
            <a:pPr algn="l"/>
            <a:r>
              <a:rPr lang="en-US" dirty="0"/>
              <a:t>CTSO: Career and Technical Student Organization </a:t>
            </a:r>
          </a:p>
          <a:p>
            <a:pPr algn="l"/>
            <a:r>
              <a:rPr lang="en-US" dirty="0"/>
              <a:t>Co-curricular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9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DA8968-0A24-1B4E-A3E1-1DBEAD79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222924"/>
            <a:ext cx="10671048" cy="768096"/>
          </a:xfrm>
        </p:spPr>
        <p:txBody>
          <a:bodyPr/>
          <a:lstStyle/>
          <a:p>
            <a:r>
              <a:rPr lang="en-US" sz="6000" dirty="0"/>
              <a:t>CTSO-Educators Rising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A1BD6-4526-DC45-A490-A72A91262F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Educators Rising chapter (9 high schools)</a:t>
            </a:r>
          </a:p>
          <a:p>
            <a:r>
              <a:rPr lang="en-US" sz="2800" dirty="0"/>
              <a:t>Attend Expo PD and compete @State Leadership Conference</a:t>
            </a:r>
          </a:p>
          <a:p>
            <a:pPr lvl="1"/>
            <a:r>
              <a:rPr lang="en-US" sz="2800" dirty="0"/>
              <a:t>8/9 high schools attended</a:t>
            </a:r>
          </a:p>
          <a:p>
            <a:pPr lvl="1"/>
            <a:r>
              <a:rPr lang="en-US" sz="2800" dirty="0"/>
              <a:t>7/9 had competitors</a:t>
            </a:r>
          </a:p>
          <a:p>
            <a:pPr lvl="1"/>
            <a:r>
              <a:rPr lang="en-US" sz="2800" dirty="0"/>
              <a:t>140/300 students from Omaha Public Schools</a:t>
            </a:r>
          </a:p>
          <a:p>
            <a:pPr lvl="1"/>
            <a:r>
              <a:rPr lang="en-US" sz="2800" dirty="0"/>
              <a:t>47 qualified for Ed Rising Nationals </a:t>
            </a:r>
          </a:p>
          <a:p>
            <a:pPr marL="0" indent="0">
              <a:buNone/>
            </a:pPr>
            <a:r>
              <a:rPr lang="en-US" sz="2800" dirty="0"/>
              <a:t>Support school-wide education initiatives</a:t>
            </a:r>
          </a:p>
          <a:p>
            <a:pPr marL="0" indent="0">
              <a:buNone/>
            </a:pPr>
            <a:r>
              <a:rPr lang="en-US" sz="2800" dirty="0"/>
              <a:t>Be involved at Educators Rising State and/or </a:t>
            </a:r>
          </a:p>
          <a:p>
            <a:pPr marL="0" indent="0">
              <a:buNone/>
            </a:pPr>
            <a:r>
              <a:rPr lang="en-US" sz="2800" dirty="0"/>
              <a:t>National levels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A66F0-FE81-1E0C-A999-EACB5F35D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538" y="5153666"/>
            <a:ext cx="3533062" cy="1231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56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974919-E378-6CD2-D059-77FE81FF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234" y="2262982"/>
            <a:ext cx="6400800" cy="768096"/>
          </a:xfrm>
        </p:spPr>
        <p:txBody>
          <a:bodyPr/>
          <a:lstStyle/>
          <a:p>
            <a:r>
              <a:rPr lang="en-US" sz="6000" dirty="0"/>
              <a:t>Summer Interns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24369B-D6F7-6246-05CE-1C8F4C78A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6671" y="5774372"/>
            <a:ext cx="6400800" cy="512064"/>
          </a:xfrm>
        </p:spPr>
        <p:txBody>
          <a:bodyPr/>
          <a:lstStyle/>
          <a:p>
            <a:pPr lvl="1"/>
            <a:r>
              <a:rPr lang="en-US" dirty="0">
                <a:solidFill>
                  <a:srgbClr val="202C8F"/>
                </a:solidFill>
              </a:rPr>
              <a:t>Support elementary school students/teachers</a:t>
            </a:r>
          </a:p>
          <a:p>
            <a:pPr lvl="1"/>
            <a:r>
              <a:rPr lang="en-US" dirty="0">
                <a:solidFill>
                  <a:srgbClr val="202C8F"/>
                </a:solidFill>
              </a:rPr>
              <a:t>Provide real-world experience in classrooms </a:t>
            </a:r>
          </a:p>
          <a:p>
            <a:pPr lvl="1"/>
            <a:r>
              <a:rPr lang="en-US" sz="2000" dirty="0">
                <a:solidFill>
                  <a:srgbClr val="202C8F"/>
                </a:solidFill>
              </a:rPr>
              <a:t>Paid Internship ($12/hour)</a:t>
            </a:r>
          </a:p>
        </p:txBody>
      </p:sp>
    </p:spTree>
    <p:extLst>
      <p:ext uri="{BB962C8B-B14F-4D97-AF65-F5344CB8AC3E}">
        <p14:creationId xmlns:p14="http://schemas.microsoft.com/office/powerpoint/2010/main" val="313836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B35571-767F-0E42-A683-79B04F00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347" y="250237"/>
            <a:ext cx="10671048" cy="768096"/>
          </a:xfrm>
        </p:spPr>
        <p:txBody>
          <a:bodyPr/>
          <a:lstStyle/>
          <a:p>
            <a:r>
              <a:rPr lang="en-US" sz="6000" dirty="0"/>
              <a:t>Summer Interns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C1F36-5BBD-D745-9257-F0BDC51B9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496" y="1497724"/>
            <a:ext cx="11119104" cy="5040236"/>
          </a:xfrm>
        </p:spPr>
        <p:txBody>
          <a:bodyPr/>
          <a:lstStyle/>
          <a:p>
            <a:r>
              <a:rPr lang="en-US" sz="2400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Hire high school interns (16+)</a:t>
            </a:r>
          </a:p>
          <a:p>
            <a:r>
              <a:rPr lang="en-US" sz="2400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lvl="1"/>
            <a:r>
              <a:rPr lang="en-US" sz="2400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Onboarding</a:t>
            </a:r>
          </a:p>
          <a:p>
            <a:pPr lvl="1"/>
            <a:r>
              <a:rPr lang="en-US" sz="2400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 Early Childhood Literacy Support</a:t>
            </a:r>
          </a:p>
          <a:p>
            <a:r>
              <a:rPr lang="en-US" sz="2400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</a:p>
          <a:p>
            <a:pPr lvl="1"/>
            <a:r>
              <a:rPr lang="en-US" sz="2400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21-22</a:t>
            </a:r>
          </a:p>
          <a:p>
            <a:pPr lvl="2"/>
            <a:r>
              <a:rPr lang="en-US" sz="2400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goal/ 168 </a:t>
            </a:r>
          </a:p>
          <a:p>
            <a:pPr lvl="2"/>
            <a:r>
              <a:rPr lang="en-US" sz="2400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schools</a:t>
            </a:r>
          </a:p>
          <a:p>
            <a:pPr lvl="1"/>
            <a:r>
              <a:rPr lang="en-US" sz="2400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22-23</a:t>
            </a:r>
          </a:p>
          <a:p>
            <a:pPr lvl="2"/>
            <a:r>
              <a:rPr lang="en-US" sz="2400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goal/ 282</a:t>
            </a:r>
          </a:p>
          <a:p>
            <a:pPr lvl="2"/>
            <a:r>
              <a:rPr lang="en-US" sz="2400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super site schools</a:t>
            </a:r>
          </a:p>
          <a:p>
            <a:pPr lvl="2"/>
            <a:endParaRPr lang="en-US" sz="2400" dirty="0">
              <a:solidFill>
                <a:srgbClr val="202C8F"/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rgbClr val="202C8F"/>
              </a:solidFill>
            </a:endParaRPr>
          </a:p>
          <a:p>
            <a:pPr lvl="2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42567-FB7E-D522-F230-3473962D53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4583" y="2395451"/>
            <a:ext cx="4326374" cy="3244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82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9698A6-D829-AECC-1CA0-1B7C1339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931" y="550672"/>
            <a:ext cx="6766560" cy="768096"/>
          </a:xfrm>
        </p:spPr>
        <p:txBody>
          <a:bodyPr/>
          <a:lstStyle/>
          <a:p>
            <a:r>
              <a:rPr lang="en-US" sz="6000" dirty="0"/>
              <a:t>Your Turn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46CA75-1EE3-91B1-1EE3-3EE094134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362" y="1693497"/>
            <a:ext cx="6766560" cy="2700528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do you already do in your school/district to provide opportunities for students to learn about Teaching as a Profession?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392F75-9B85-411C-B4F2-987AA462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6964680" cy="2441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4100" dirty="0"/>
              <a:t>Learning Goal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414383-39D1-4148-A3F6-CB7D65D5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724" y="1056290"/>
            <a:ext cx="6838556" cy="4836510"/>
          </a:xfr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Participants will learn about the Grow Your Own model in The Omaha Public Schools and share with colleagues about what they do in their school/districts. </a:t>
            </a:r>
          </a:p>
          <a:p>
            <a:pPr marL="0" indent="0">
              <a:spcAft>
                <a:spcPts val="600"/>
              </a:spcAft>
              <a:buFont typeface="Calibri" panose="020F0502020204030204" pitchFamily="34" charset="0"/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Font typeface="Calibri" panose="020F0502020204030204" pitchFamily="34" charset="0"/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0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6469-FE5D-C842-B422-1C24BE0D0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7560E-6C31-3348-A27E-D0BC6AD9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5035768" cy="2942222"/>
          </a:xfr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Information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@JMLuethge on Twitter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Jane.Luethge@ops.org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86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3FDDE5-B3D1-DAA5-C17F-A8D56E7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45" y="2454656"/>
            <a:ext cx="6766560" cy="7680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spcBef>
                <a:spcPct val="0"/>
              </a:spcBef>
            </a:pPr>
            <a:r>
              <a:rPr lang="en-US" sz="4400" b="1" dirty="0"/>
              <a:t>Jane</a:t>
            </a:r>
            <a:br>
              <a:rPr lang="en-US" sz="4400" b="1" dirty="0"/>
            </a:br>
            <a:r>
              <a:rPr lang="en-US" sz="4400" b="1" dirty="0"/>
              <a:t>Luethge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D0A396-6D91-AE5D-1718-74DC1C446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D060C9-053A-8A80-C6E5-C761FD58525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925763"/>
            <a:ext cx="3200400" cy="3379787"/>
          </a:xfrm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lang="en-US" sz="2400" b="1" dirty="0">
              <a:solidFill>
                <a:srgbClr val="000000"/>
              </a:solidFill>
              <a:latin typeface="Calibri" panose="020F0502020204030204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 Information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@JMLuethge on Twitter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F6F7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Jane.Luethge@ops.org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B2F63-A355-04BD-7559-8BB5271F2751}"/>
              </a:ext>
            </a:extLst>
          </p:cNvPr>
          <p:cNvSpPr txBox="1"/>
          <p:nvPr/>
        </p:nvSpPr>
        <p:spPr>
          <a:xfrm>
            <a:off x="4630807" y="594359"/>
            <a:ext cx="65740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168" marR="0" lvl="1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OPS TLC for Post-Secondary Partnerships; Teaching as a Profession, Freshman Academy (2021-present)</a:t>
            </a: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02C8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marR="0" lvl="1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OPS Curriculum Specialist-Burke High School (2014-2021)</a:t>
            </a: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02C8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marR="0" lvl="1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02C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OPS English Teacher Central High School (2004-2014)</a:t>
            </a:r>
          </a:p>
        </p:txBody>
      </p:sp>
    </p:spTree>
    <p:extLst>
      <p:ext uri="{BB962C8B-B14F-4D97-AF65-F5344CB8AC3E}">
        <p14:creationId xmlns:p14="http://schemas.microsoft.com/office/powerpoint/2010/main" val="67912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5B4BAE-4981-D212-BAE0-F44504A4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064" y="90410"/>
            <a:ext cx="8979150" cy="1627632"/>
          </a:xfrm>
        </p:spPr>
        <p:txBody>
          <a:bodyPr/>
          <a:lstStyle/>
          <a:p>
            <a:r>
              <a:rPr lang="en-US" sz="6000" dirty="0"/>
              <a:t>Who is in the room?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76E41C-FD81-A234-B37D-CB35DA7D2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0563" y="1781991"/>
            <a:ext cx="6505437" cy="385895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Middle School Teacher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 School Teacher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Department Head/Curriculum Specialist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School Administrator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District Administrator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CTSO Advisor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Parent/Guardian of a PreK-16 student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ACTE Staff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803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392F75-9B85-411C-B4F2-987AA462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6964680" cy="2441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4100" dirty="0"/>
              <a:t>Learning Goal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414383-39D1-4148-A3F6-CB7D65D5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724" y="1056290"/>
            <a:ext cx="6838556" cy="4836510"/>
          </a:xfr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Participants will learn about the Grow Your Own model in The Omaha Public Schools and share with colleagues about what they do in their school/districts. </a:t>
            </a:r>
          </a:p>
          <a:p>
            <a:pPr marL="0" indent="0">
              <a:spcAft>
                <a:spcPts val="600"/>
              </a:spcAft>
              <a:buFont typeface="Calibri" panose="020F0502020204030204" pitchFamily="34" charset="0"/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Font typeface="Calibri" panose="020F0502020204030204" pitchFamily="34" charset="0"/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4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480A-55C7-48F1-A60B-A9228965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684" y="457200"/>
            <a:ext cx="8107143" cy="531812"/>
          </a:xfrm>
        </p:spPr>
        <p:txBody>
          <a:bodyPr anchor="b">
            <a:normAutofit fontScale="90000"/>
          </a:bodyPr>
          <a:lstStyle/>
          <a:p>
            <a:r>
              <a:rPr lang="en-US" sz="2700" dirty="0"/>
              <a:t>The Omaha Public Schools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CC9C0-A283-C5A7-A430-9A96A301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580" y="1339162"/>
            <a:ext cx="7237535" cy="417967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B0DE6-1582-42B2-A730-2C37D3BF3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885" y="1036309"/>
            <a:ext cx="4102701" cy="52541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Schools (22-23)</a:t>
            </a:r>
          </a:p>
          <a:p>
            <a:pPr lvl="1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High Schools (9)</a:t>
            </a:r>
          </a:p>
          <a:p>
            <a:pPr lvl="1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Middle Schools (13)</a:t>
            </a:r>
          </a:p>
          <a:p>
            <a:pPr lvl="1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Elementary Schools (65)</a:t>
            </a:r>
          </a:p>
          <a:p>
            <a:pPr marL="0" indent="0"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Students (53,000)</a:t>
            </a:r>
          </a:p>
          <a:p>
            <a:pPr marL="0" indent="0"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Teachers/Staff (9,000+)</a:t>
            </a:r>
          </a:p>
          <a:p>
            <a:pPr lvl="1"/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College and Career Academy/Pathways (CCAP)</a:t>
            </a:r>
          </a:p>
          <a:p>
            <a:pPr marL="0" indent="0">
              <a:buNone/>
            </a:pP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Teaching as a Profession Pathway (8 high schools)</a:t>
            </a:r>
          </a:p>
          <a:p>
            <a:pPr lvl="1"/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Education Academy </a:t>
            </a:r>
          </a:p>
          <a:p>
            <a:pPr lvl="1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(1 high school) 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37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5156E9-2DF3-994F-815B-2FBD2269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940255"/>
            <a:ext cx="10671048" cy="768096"/>
          </a:xfrm>
        </p:spPr>
        <p:txBody>
          <a:bodyPr anchor="t">
            <a:normAutofit/>
          </a:bodyPr>
          <a:lstStyle/>
          <a:p>
            <a:r>
              <a:rPr lang="en-US" dirty="0"/>
              <a:t>Grow Your Own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EA01143-4225-0C74-E543-17AB865383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790172"/>
              </p:ext>
            </p:extLst>
          </p:nvPr>
        </p:nvGraphicFramePr>
        <p:xfrm>
          <a:off x="539496" y="2103120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2744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1CB619-974D-7D3A-BE51-EB9A4C6D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122203"/>
            <a:ext cx="6400800" cy="768096"/>
          </a:xfrm>
        </p:spPr>
        <p:txBody>
          <a:bodyPr/>
          <a:lstStyle/>
          <a:p>
            <a:r>
              <a:rPr lang="en-US" sz="6000" dirty="0"/>
              <a:t>Coursework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0F2C9B-84BD-D2CA-2ABE-1301855E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2528" y="5837794"/>
            <a:ext cx="7811038" cy="1277784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Aligned to NDE 23-24 Standards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Co-curricular (Educators Rising) connections in lessons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8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9886F81-CD60-4E0D-43D7-DD46358B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02774"/>
            <a:ext cx="10671048" cy="768096"/>
          </a:xfrm>
        </p:spPr>
        <p:txBody>
          <a:bodyPr/>
          <a:lstStyle/>
          <a:p>
            <a:r>
              <a:rPr lang="en-US" sz="4000" dirty="0"/>
              <a:t>Teaching as a profession pathway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9562146-7205-E27E-82D5-C8DE5E9CED9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2712266"/>
              </p:ext>
            </p:extLst>
          </p:nvPr>
        </p:nvGraphicFramePr>
        <p:xfrm>
          <a:off x="534473" y="2103438"/>
          <a:ext cx="11124126" cy="4067740"/>
        </p:xfrm>
        <a:graphic>
          <a:graphicData uri="http://schemas.openxmlformats.org/drawingml/2006/table">
            <a:tbl>
              <a:tblPr firstRow="1" firstCol="1" bandRow="1"/>
              <a:tblGrid>
                <a:gridCol w="2681375">
                  <a:extLst>
                    <a:ext uri="{9D8B030D-6E8A-4147-A177-3AD203B41FA5}">
                      <a16:colId xmlns:a16="http://schemas.microsoft.com/office/drawing/2014/main" val="4038558500"/>
                    </a:ext>
                  </a:extLst>
                </a:gridCol>
                <a:gridCol w="4298975">
                  <a:extLst>
                    <a:ext uri="{9D8B030D-6E8A-4147-A177-3AD203B41FA5}">
                      <a16:colId xmlns:a16="http://schemas.microsoft.com/office/drawing/2014/main" val="1534454210"/>
                    </a:ext>
                  </a:extLst>
                </a:gridCol>
                <a:gridCol w="4143776">
                  <a:extLst>
                    <a:ext uri="{9D8B030D-6E8A-4147-A177-3AD203B41FA5}">
                      <a16:colId xmlns:a16="http://schemas.microsoft.com/office/drawing/2014/main" val="2331592453"/>
                    </a:ext>
                  </a:extLst>
                </a:gridCol>
              </a:tblGrid>
              <a:tr h="8923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as a Profession </a:t>
                      </a: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OPS Course Name</a:t>
                      </a:r>
                      <a:endParaRPr lang="en-US" sz="2400" b="1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Teacher Credentials</a:t>
                      </a:r>
                      <a:endParaRPr lang="en-US" sz="2400" b="1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159853"/>
                  </a:ext>
                </a:extLst>
              </a:tr>
              <a:tr h="83061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1, 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Semester 1</a:t>
                      </a: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Lifespan Development</a:t>
                      </a:r>
                      <a:endParaRPr lang="en-US" sz="24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FCS </a:t>
                      </a:r>
                      <a:endParaRPr lang="en-US" sz="22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136698"/>
                  </a:ext>
                </a:extLst>
              </a:tr>
              <a:tr h="81213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1, </a:t>
                      </a: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Semester 2</a:t>
                      </a: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Principles of Education*</a:t>
                      </a:r>
                      <a:endParaRPr lang="en-US" sz="24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Education and Training </a:t>
                      </a:r>
                      <a:endParaRPr lang="en-US" sz="22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Endorsement </a:t>
                      </a:r>
                      <a:endParaRPr lang="en-US" sz="22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104405"/>
                  </a:ext>
                </a:extLst>
              </a:tr>
              <a:tr h="83281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</a:t>
                      </a: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Best Practices in Educ</a:t>
                      </a:r>
                      <a:endParaRPr lang="en-US" sz="24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Education and Training </a:t>
                      </a:r>
                      <a:endParaRPr lang="en-US" sz="22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Endorsement </a:t>
                      </a:r>
                      <a:endParaRPr lang="en-US" sz="22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017741"/>
                  </a:ext>
                </a:extLst>
              </a:tr>
              <a:tr h="82880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3</a:t>
                      </a: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Field Exp in Educ Training</a:t>
                      </a:r>
                      <a:endParaRPr lang="en-US" sz="24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Education and Training </a:t>
                      </a:r>
                      <a:endParaRPr lang="en-US" sz="22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Endorsement </a:t>
                      </a:r>
                      <a:endParaRPr lang="en-US" sz="22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9364" marR="229364" marT="318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3127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3EE19DD-D49B-9E98-BD03-B3F288E881FD}"/>
              </a:ext>
            </a:extLst>
          </p:cNvPr>
          <p:cNvSpPr txBox="1"/>
          <p:nvPr/>
        </p:nvSpPr>
        <p:spPr>
          <a:xfrm>
            <a:off x="539750" y="6370560"/>
            <a:ext cx="1103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*Course is aligned to college/university partner and offered for dual credit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94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978F68-396E-6046-9075-8DBC2147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244700"/>
            <a:ext cx="10671048" cy="8242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Bef>
                <a:spcPct val="0"/>
              </a:spcBef>
            </a:pP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202C8F"/>
                </a:solidFill>
                <a:latin typeface="+mj-lt"/>
                <a:ea typeface="+mj-ea"/>
                <a:cs typeface="+mj-cs"/>
              </a:rPr>
              <a:t>Education Academy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8E3EE5-4900-D7AF-3495-A25E2253CA0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8731854"/>
              </p:ext>
            </p:extLst>
          </p:nvPr>
        </p:nvGraphicFramePr>
        <p:xfrm>
          <a:off x="457200" y="1086768"/>
          <a:ext cx="11558789" cy="5322526"/>
        </p:xfrm>
        <a:graphic>
          <a:graphicData uri="http://schemas.openxmlformats.org/drawingml/2006/table">
            <a:tbl>
              <a:tblPr firstRow="1" firstCol="1" bandRow="1"/>
              <a:tblGrid>
                <a:gridCol w="3264794">
                  <a:extLst>
                    <a:ext uri="{9D8B030D-6E8A-4147-A177-3AD203B41FA5}">
                      <a16:colId xmlns:a16="http://schemas.microsoft.com/office/drawing/2014/main" val="3288686395"/>
                    </a:ext>
                  </a:extLst>
                </a:gridCol>
                <a:gridCol w="2904186">
                  <a:extLst>
                    <a:ext uri="{9D8B030D-6E8A-4147-A177-3AD203B41FA5}">
                      <a16:colId xmlns:a16="http://schemas.microsoft.com/office/drawing/2014/main" val="3319529565"/>
                    </a:ext>
                  </a:extLst>
                </a:gridCol>
                <a:gridCol w="5389809">
                  <a:extLst>
                    <a:ext uri="{9D8B030D-6E8A-4147-A177-3AD203B41FA5}">
                      <a16:colId xmlns:a16="http://schemas.microsoft.com/office/drawing/2014/main" val="3073796946"/>
                    </a:ext>
                  </a:extLst>
                </a:gridCol>
              </a:tblGrid>
              <a:tr h="46782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Counseling and Mental Health </a:t>
                      </a:r>
                      <a:endParaRPr lang="en-US" sz="2000" b="1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Course Name</a:t>
                      </a:r>
                      <a:endParaRPr lang="en-US" sz="2000" b="1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Teacher Credentials</a:t>
                      </a:r>
                      <a:endParaRPr lang="en-US" sz="2000" b="1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302209"/>
                  </a:ext>
                </a:extLst>
              </a:tr>
              <a:tr h="46782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 1-Semester 1</a:t>
                      </a:r>
                      <a:endParaRPr lang="en-US" sz="20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Lifespan Development</a:t>
                      </a:r>
                      <a:endParaRPr lang="en-US" sz="20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FCS </a:t>
                      </a:r>
                      <a:endParaRPr lang="en-US" sz="20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055212"/>
                  </a:ext>
                </a:extLst>
              </a:tr>
              <a:tr h="1578375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 1-Semester 2</a:t>
                      </a:r>
                      <a:endParaRPr lang="en-US" sz="20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Human Relations*</a:t>
                      </a:r>
                      <a:endParaRPr lang="en-US" sz="20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Agriculture, Basic Business, Business, Marketing, Info Tech, Family/Consumer Science, Middle Gr/AG Education, Middle GR/Business Ed, Middle GR/Industrial Tech, School Counselor,  Skilled and Technical Sciences </a:t>
                      </a:r>
                      <a:endParaRPr lang="en-US" sz="20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580293"/>
                  </a:ext>
                </a:extLst>
              </a:tr>
              <a:tr h="530481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 2-Semester 1</a:t>
                      </a:r>
                      <a:endParaRPr lang="en-US" sz="20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Careers in Mental Health</a:t>
                      </a: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FCS </a:t>
                      </a:r>
                      <a:endParaRPr lang="en-US" sz="20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106225"/>
                  </a:ext>
                </a:extLst>
              </a:tr>
              <a:tr h="46782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 2-Semester 2</a:t>
                      </a:r>
                      <a:endParaRPr lang="en-US" sz="20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Families in Crisis</a:t>
                      </a: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FCS</a:t>
                      </a:r>
                      <a:endParaRPr lang="en-US" sz="20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426339"/>
                  </a:ext>
                </a:extLst>
              </a:tr>
              <a:tr h="530481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 3 </a:t>
                      </a:r>
                      <a:endParaRPr lang="en-US" sz="2000" b="0" i="0" u="none" strike="noStrike" dirty="0">
                        <a:solidFill>
                          <a:srgbClr val="202C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and Community Advocacy</a:t>
                      </a: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TBA</a:t>
                      </a: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847522"/>
                  </a:ext>
                </a:extLst>
              </a:tr>
              <a:tr h="69886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 2-3 optional electives</a:t>
                      </a: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Psychology*, Sociology*</a:t>
                      </a: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202C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Sciences</a:t>
                      </a:r>
                    </a:p>
                  </a:txBody>
                  <a:tcPr marL="54729" marR="54729" marT="76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924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FEFBCA-0AE1-E5B4-C29E-B3CED46E145F}"/>
              </a:ext>
            </a:extLst>
          </p:cNvPr>
          <p:cNvSpPr txBox="1"/>
          <p:nvPr/>
        </p:nvSpPr>
        <p:spPr>
          <a:xfrm>
            <a:off x="381538" y="6409294"/>
            <a:ext cx="11112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C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*Course is aligned to college/university partner and offered for dual credit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054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{2BCDA409-55AE-409D-ADBB-2436538C8C4B}tf78438558_win32</Template>
  <TotalTime>55</TotalTime>
  <Words>596</Words>
  <Application>Microsoft Office PowerPoint</Application>
  <PresentationFormat>Widescreen</PresentationFormat>
  <Paragraphs>142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Sabon Next LT</vt:lpstr>
      <vt:lpstr>Office Theme</vt:lpstr>
      <vt:lpstr>Teaching as a Profession  Grow Your Own </vt:lpstr>
      <vt:lpstr>Jane Luethge</vt:lpstr>
      <vt:lpstr>Who is in the room?</vt:lpstr>
      <vt:lpstr>Learning Goal</vt:lpstr>
      <vt:lpstr>The Omaha Public Schools</vt:lpstr>
      <vt:lpstr>Grow Your Own</vt:lpstr>
      <vt:lpstr>Coursework </vt:lpstr>
      <vt:lpstr>Teaching as a profession pathway</vt:lpstr>
      <vt:lpstr> Education Academy</vt:lpstr>
      <vt:lpstr>Educators Rising</vt:lpstr>
      <vt:lpstr>CTSO-Educators Rising</vt:lpstr>
      <vt:lpstr>Summer Interns</vt:lpstr>
      <vt:lpstr>Summer Interns</vt:lpstr>
      <vt:lpstr>Your Turn</vt:lpstr>
      <vt:lpstr>Learning Goal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Jane Luethge</dc:creator>
  <cp:lastModifiedBy>Jane Luethge</cp:lastModifiedBy>
  <cp:revision>1</cp:revision>
  <dcterms:created xsi:type="dcterms:W3CDTF">2023-04-05T19:18:17Z</dcterms:created>
  <dcterms:modified xsi:type="dcterms:W3CDTF">2023-04-05T20:13:31Z</dcterms:modified>
</cp:coreProperties>
</file>